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65" r:id="rId4"/>
    <p:sldId id="274" r:id="rId5"/>
    <p:sldId id="269" r:id="rId6"/>
    <p:sldId id="266" r:id="rId7"/>
    <p:sldId id="270" r:id="rId8"/>
    <p:sldId id="271" r:id="rId9"/>
    <p:sldId id="272" r:id="rId10"/>
    <p:sldId id="273" r:id="rId11"/>
    <p:sldId id="267" r:id="rId12"/>
    <p:sldId id="276" r:id="rId13"/>
    <p:sldId id="268" r:id="rId14"/>
    <p:sldId id="260" r:id="rId15"/>
    <p:sldId id="261" r:id="rId16"/>
    <p:sldId id="263" r:id="rId17"/>
    <p:sldId id="277" r:id="rId18"/>
    <p:sldId id="278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0889B4-0304-4BCF-89DC-CF2DDACCDFCD}" v="7" dt="2019-10-09T20:26:59.3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67273" autoAdjust="0"/>
  </p:normalViewPr>
  <p:slideViewPr>
    <p:cSldViewPr snapToGrid="0">
      <p:cViewPr varScale="1">
        <p:scale>
          <a:sx n="45" d="100"/>
          <a:sy n="45" d="100"/>
        </p:scale>
        <p:origin x="14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19C6EF-97BB-4FE6-8D7E-B7387ED0C8F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93315D8-4371-4E52-9A45-12B88F9A4E94}">
      <dgm:prSet/>
      <dgm:spPr/>
      <dgm:t>
        <a:bodyPr/>
        <a:lstStyle/>
        <a:p>
          <a:r>
            <a:rPr lang="nl-NL" b="1" dirty="0"/>
            <a:t>Sociaal emotioneel</a:t>
          </a:r>
          <a:r>
            <a:rPr lang="nl-NL" dirty="0"/>
            <a:t>: imitatie</a:t>
          </a:r>
          <a:endParaRPr lang="en-US" dirty="0"/>
        </a:p>
      </dgm:t>
    </dgm:pt>
    <dgm:pt modelId="{C9B1FD25-45F5-439C-AE72-47D824EE834E}" type="parTrans" cxnId="{D7734D5D-2BFC-459D-A7B7-CD3666247EA4}">
      <dgm:prSet/>
      <dgm:spPr/>
      <dgm:t>
        <a:bodyPr/>
        <a:lstStyle/>
        <a:p>
          <a:endParaRPr lang="en-US"/>
        </a:p>
      </dgm:t>
    </dgm:pt>
    <dgm:pt modelId="{D8E7EDBC-8D3D-4DB4-88E7-9545BC75B756}" type="sibTrans" cxnId="{D7734D5D-2BFC-459D-A7B7-CD3666247EA4}">
      <dgm:prSet/>
      <dgm:spPr/>
      <dgm:t>
        <a:bodyPr/>
        <a:lstStyle/>
        <a:p>
          <a:endParaRPr lang="en-US"/>
        </a:p>
      </dgm:t>
    </dgm:pt>
    <dgm:pt modelId="{45CA12CF-F843-42CD-B61F-28FD8803917A}">
      <dgm:prSet/>
      <dgm:spPr/>
      <dgm:t>
        <a:bodyPr/>
        <a:lstStyle/>
        <a:p>
          <a:r>
            <a:rPr lang="nl-NL" dirty="0"/>
            <a:t>Bewust van verschil tussen ‘ik en de ander’</a:t>
          </a:r>
          <a:endParaRPr lang="en-US" dirty="0"/>
        </a:p>
      </dgm:t>
    </dgm:pt>
    <dgm:pt modelId="{4882BB51-47B8-42CD-8E77-C84BFC11B491}" type="parTrans" cxnId="{4F2B7122-9043-4983-9D5A-9E3C1CA6B43B}">
      <dgm:prSet/>
      <dgm:spPr/>
      <dgm:t>
        <a:bodyPr/>
        <a:lstStyle/>
        <a:p>
          <a:endParaRPr lang="en-US"/>
        </a:p>
      </dgm:t>
    </dgm:pt>
    <dgm:pt modelId="{2B206D18-8EA8-48E4-ACC4-6A2F99BE0208}" type="sibTrans" cxnId="{4F2B7122-9043-4983-9D5A-9E3C1CA6B43B}">
      <dgm:prSet/>
      <dgm:spPr/>
      <dgm:t>
        <a:bodyPr/>
        <a:lstStyle/>
        <a:p>
          <a:endParaRPr lang="en-US"/>
        </a:p>
      </dgm:t>
    </dgm:pt>
    <dgm:pt modelId="{F73DDFE6-0F19-4578-885B-CD8B2E332384}" type="pres">
      <dgm:prSet presAssocID="{6A19C6EF-97BB-4FE6-8D7E-B7387ED0C8F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2405511-4703-44C0-A744-34825CBF61BE}" type="pres">
      <dgm:prSet presAssocID="{093315D8-4371-4E52-9A45-12B88F9A4E94}" presName="hierRoot1" presStyleCnt="0"/>
      <dgm:spPr/>
    </dgm:pt>
    <dgm:pt modelId="{489C95FD-3E4E-4E32-9AA6-BD091B7E6FFE}" type="pres">
      <dgm:prSet presAssocID="{093315D8-4371-4E52-9A45-12B88F9A4E94}" presName="composite" presStyleCnt="0"/>
      <dgm:spPr/>
    </dgm:pt>
    <dgm:pt modelId="{946BA213-0AA4-47FB-A23E-22429938EB27}" type="pres">
      <dgm:prSet presAssocID="{093315D8-4371-4E52-9A45-12B88F9A4E94}" presName="background" presStyleLbl="node0" presStyleIdx="0" presStyleCnt="2"/>
      <dgm:spPr/>
    </dgm:pt>
    <dgm:pt modelId="{9214EBC6-C046-45D2-8D26-40B0681C6FF0}" type="pres">
      <dgm:prSet presAssocID="{093315D8-4371-4E52-9A45-12B88F9A4E94}" presName="text" presStyleLbl="fgAcc0" presStyleIdx="0" presStyleCnt="2">
        <dgm:presLayoutVars>
          <dgm:chPref val="3"/>
        </dgm:presLayoutVars>
      </dgm:prSet>
      <dgm:spPr/>
    </dgm:pt>
    <dgm:pt modelId="{15F08508-0E02-4A6D-86B2-8413C0918917}" type="pres">
      <dgm:prSet presAssocID="{093315D8-4371-4E52-9A45-12B88F9A4E94}" presName="hierChild2" presStyleCnt="0"/>
      <dgm:spPr/>
    </dgm:pt>
    <dgm:pt modelId="{CF0CE7BC-59F4-4C81-BF98-457D113140B9}" type="pres">
      <dgm:prSet presAssocID="{45CA12CF-F843-42CD-B61F-28FD8803917A}" presName="hierRoot1" presStyleCnt="0"/>
      <dgm:spPr/>
    </dgm:pt>
    <dgm:pt modelId="{16C3AA78-0710-40BF-A4CB-1289554E0E41}" type="pres">
      <dgm:prSet presAssocID="{45CA12CF-F843-42CD-B61F-28FD8803917A}" presName="composite" presStyleCnt="0"/>
      <dgm:spPr/>
    </dgm:pt>
    <dgm:pt modelId="{5D0ED7CD-1A9F-4B04-972C-D3D8FD7FA4A6}" type="pres">
      <dgm:prSet presAssocID="{45CA12CF-F843-42CD-B61F-28FD8803917A}" presName="background" presStyleLbl="node0" presStyleIdx="1" presStyleCnt="2"/>
      <dgm:spPr/>
    </dgm:pt>
    <dgm:pt modelId="{CD0E176C-DC37-4717-AE19-8B82C796DE28}" type="pres">
      <dgm:prSet presAssocID="{45CA12CF-F843-42CD-B61F-28FD8803917A}" presName="text" presStyleLbl="fgAcc0" presStyleIdx="1" presStyleCnt="2">
        <dgm:presLayoutVars>
          <dgm:chPref val="3"/>
        </dgm:presLayoutVars>
      </dgm:prSet>
      <dgm:spPr/>
    </dgm:pt>
    <dgm:pt modelId="{9F9BD241-D770-4629-889E-7894CADBC958}" type="pres">
      <dgm:prSet presAssocID="{45CA12CF-F843-42CD-B61F-28FD8803917A}" presName="hierChild2" presStyleCnt="0"/>
      <dgm:spPr/>
    </dgm:pt>
  </dgm:ptLst>
  <dgm:cxnLst>
    <dgm:cxn modelId="{4F2B7122-9043-4983-9D5A-9E3C1CA6B43B}" srcId="{6A19C6EF-97BB-4FE6-8D7E-B7387ED0C8F7}" destId="{45CA12CF-F843-42CD-B61F-28FD8803917A}" srcOrd="1" destOrd="0" parTransId="{4882BB51-47B8-42CD-8E77-C84BFC11B491}" sibTransId="{2B206D18-8EA8-48E4-ACC4-6A2F99BE0208}"/>
    <dgm:cxn modelId="{63A89232-E8BF-4711-96C3-1A06EC3F39BA}" type="presOf" srcId="{6A19C6EF-97BB-4FE6-8D7E-B7387ED0C8F7}" destId="{F73DDFE6-0F19-4578-885B-CD8B2E332384}" srcOrd="0" destOrd="0" presId="urn:microsoft.com/office/officeart/2005/8/layout/hierarchy1"/>
    <dgm:cxn modelId="{D7734D5D-2BFC-459D-A7B7-CD3666247EA4}" srcId="{6A19C6EF-97BB-4FE6-8D7E-B7387ED0C8F7}" destId="{093315D8-4371-4E52-9A45-12B88F9A4E94}" srcOrd="0" destOrd="0" parTransId="{C9B1FD25-45F5-439C-AE72-47D824EE834E}" sibTransId="{D8E7EDBC-8D3D-4DB4-88E7-9545BC75B756}"/>
    <dgm:cxn modelId="{3BC05264-B3ED-4646-BD9D-E1B440A13DC0}" type="presOf" srcId="{093315D8-4371-4E52-9A45-12B88F9A4E94}" destId="{9214EBC6-C046-45D2-8D26-40B0681C6FF0}" srcOrd="0" destOrd="0" presId="urn:microsoft.com/office/officeart/2005/8/layout/hierarchy1"/>
    <dgm:cxn modelId="{CA053BCD-0A03-4E8B-8AED-3302F4E54B54}" type="presOf" srcId="{45CA12CF-F843-42CD-B61F-28FD8803917A}" destId="{CD0E176C-DC37-4717-AE19-8B82C796DE28}" srcOrd="0" destOrd="0" presId="urn:microsoft.com/office/officeart/2005/8/layout/hierarchy1"/>
    <dgm:cxn modelId="{86D691BE-2FFD-4CB2-84FD-3425C35197A4}" type="presParOf" srcId="{F73DDFE6-0F19-4578-885B-CD8B2E332384}" destId="{42405511-4703-44C0-A744-34825CBF61BE}" srcOrd="0" destOrd="0" presId="urn:microsoft.com/office/officeart/2005/8/layout/hierarchy1"/>
    <dgm:cxn modelId="{B6E69EBF-F133-4BD8-A362-4FF8531448DD}" type="presParOf" srcId="{42405511-4703-44C0-A744-34825CBF61BE}" destId="{489C95FD-3E4E-4E32-9AA6-BD091B7E6FFE}" srcOrd="0" destOrd="0" presId="urn:microsoft.com/office/officeart/2005/8/layout/hierarchy1"/>
    <dgm:cxn modelId="{20DF3EA4-468D-4886-BDC3-373A8626E692}" type="presParOf" srcId="{489C95FD-3E4E-4E32-9AA6-BD091B7E6FFE}" destId="{946BA213-0AA4-47FB-A23E-22429938EB27}" srcOrd="0" destOrd="0" presId="urn:microsoft.com/office/officeart/2005/8/layout/hierarchy1"/>
    <dgm:cxn modelId="{E9E103D8-C3C5-48C5-8803-99396780E3F3}" type="presParOf" srcId="{489C95FD-3E4E-4E32-9AA6-BD091B7E6FFE}" destId="{9214EBC6-C046-45D2-8D26-40B0681C6FF0}" srcOrd="1" destOrd="0" presId="urn:microsoft.com/office/officeart/2005/8/layout/hierarchy1"/>
    <dgm:cxn modelId="{B1E9B029-47BE-4330-B522-60AF0B2EF7CE}" type="presParOf" srcId="{42405511-4703-44C0-A744-34825CBF61BE}" destId="{15F08508-0E02-4A6D-86B2-8413C0918917}" srcOrd="1" destOrd="0" presId="urn:microsoft.com/office/officeart/2005/8/layout/hierarchy1"/>
    <dgm:cxn modelId="{D12A6E93-F02A-4176-994F-AD33755AD9C7}" type="presParOf" srcId="{F73DDFE6-0F19-4578-885B-CD8B2E332384}" destId="{CF0CE7BC-59F4-4C81-BF98-457D113140B9}" srcOrd="1" destOrd="0" presId="urn:microsoft.com/office/officeart/2005/8/layout/hierarchy1"/>
    <dgm:cxn modelId="{AB2614FF-E4DB-4B22-8B85-D2CE943DF147}" type="presParOf" srcId="{CF0CE7BC-59F4-4C81-BF98-457D113140B9}" destId="{16C3AA78-0710-40BF-A4CB-1289554E0E41}" srcOrd="0" destOrd="0" presId="urn:microsoft.com/office/officeart/2005/8/layout/hierarchy1"/>
    <dgm:cxn modelId="{5C49A14D-4C1E-48DC-A029-C7EE6E4BCD96}" type="presParOf" srcId="{16C3AA78-0710-40BF-A4CB-1289554E0E41}" destId="{5D0ED7CD-1A9F-4B04-972C-D3D8FD7FA4A6}" srcOrd="0" destOrd="0" presId="urn:microsoft.com/office/officeart/2005/8/layout/hierarchy1"/>
    <dgm:cxn modelId="{55751B14-7089-43DE-8B94-1CBECA4EE695}" type="presParOf" srcId="{16C3AA78-0710-40BF-A4CB-1289554E0E41}" destId="{CD0E176C-DC37-4717-AE19-8B82C796DE28}" srcOrd="1" destOrd="0" presId="urn:microsoft.com/office/officeart/2005/8/layout/hierarchy1"/>
    <dgm:cxn modelId="{73A0A4F6-984C-47F9-8340-23CFC38A2177}" type="presParOf" srcId="{CF0CE7BC-59F4-4C81-BF98-457D113140B9}" destId="{9F9BD241-D770-4629-889E-7894CADBC95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F8E598-1F75-4108-805B-E37FE32EDF9B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86B2E3C-2FF7-4369-8E48-0FA3B85EF710}">
      <dgm:prSet custT="1"/>
      <dgm:spPr/>
      <dgm:t>
        <a:bodyPr/>
        <a:lstStyle/>
        <a:p>
          <a:r>
            <a:rPr lang="nl-NL" sz="2000" b="1" dirty="0"/>
            <a:t>Lichamelijk</a:t>
          </a:r>
          <a:r>
            <a:rPr lang="nl-NL" sz="2000" dirty="0"/>
            <a:t>: Puppyvet. Fase waarin peuter voorkeur voor voedsel ontwikkelt. Melkgebit is volledig ontwikkeld</a:t>
          </a:r>
          <a:endParaRPr lang="en-US" sz="2000" dirty="0"/>
        </a:p>
      </dgm:t>
    </dgm:pt>
    <dgm:pt modelId="{FB949665-E429-40D4-AAF2-801CB2AED0FD}" type="parTrans" cxnId="{558AAADF-4D85-422D-9555-6021413D743C}">
      <dgm:prSet/>
      <dgm:spPr/>
      <dgm:t>
        <a:bodyPr/>
        <a:lstStyle/>
        <a:p>
          <a:endParaRPr lang="en-US"/>
        </a:p>
      </dgm:t>
    </dgm:pt>
    <dgm:pt modelId="{55FEEA49-EF63-4DF0-84F4-ABB3E2C2E24F}" type="sibTrans" cxnId="{558AAADF-4D85-422D-9555-6021413D743C}">
      <dgm:prSet/>
      <dgm:spPr/>
      <dgm:t>
        <a:bodyPr/>
        <a:lstStyle/>
        <a:p>
          <a:endParaRPr lang="en-US"/>
        </a:p>
      </dgm:t>
    </dgm:pt>
    <dgm:pt modelId="{6F715116-5DC5-4361-9CFE-AC34FE5543D7}">
      <dgm:prSet custT="1"/>
      <dgm:spPr/>
      <dgm:t>
        <a:bodyPr/>
        <a:lstStyle/>
        <a:p>
          <a:r>
            <a:rPr lang="nl-NL" sz="2000" b="1" dirty="0"/>
            <a:t>Motorisch</a:t>
          </a:r>
          <a:r>
            <a:rPr lang="nl-NL" sz="2000" dirty="0"/>
            <a:t>: Vooral grove motoriek. </a:t>
          </a:r>
          <a:endParaRPr lang="en-US" sz="2000" dirty="0"/>
        </a:p>
      </dgm:t>
    </dgm:pt>
    <dgm:pt modelId="{A77D657A-73E3-4A18-9993-18B0BCFFA336}" type="parTrans" cxnId="{3CE0E86D-82F2-429D-857F-C51A24C65835}">
      <dgm:prSet/>
      <dgm:spPr/>
      <dgm:t>
        <a:bodyPr/>
        <a:lstStyle/>
        <a:p>
          <a:endParaRPr lang="en-US"/>
        </a:p>
      </dgm:t>
    </dgm:pt>
    <dgm:pt modelId="{DB9BA67C-326F-4475-9672-A380D5D9F35C}" type="sibTrans" cxnId="{3CE0E86D-82F2-429D-857F-C51A24C65835}">
      <dgm:prSet/>
      <dgm:spPr/>
      <dgm:t>
        <a:bodyPr/>
        <a:lstStyle/>
        <a:p>
          <a:endParaRPr lang="en-US"/>
        </a:p>
      </dgm:t>
    </dgm:pt>
    <dgm:pt modelId="{F995F8BE-9EA9-48BF-AAEF-FDE79C1B5702}">
      <dgm:prSet custT="1"/>
      <dgm:spPr/>
      <dgm:t>
        <a:bodyPr/>
        <a:lstStyle/>
        <a:p>
          <a:r>
            <a:rPr lang="nl-NL" sz="2000" b="1" dirty="0"/>
            <a:t>Cognitief</a:t>
          </a:r>
          <a:r>
            <a:rPr lang="nl-NL" sz="2000" dirty="0"/>
            <a:t>: Taalontwikkeling gaat razendsnel. Woordenschat van 250 naar 1500 woorden. Peuter leert met taal gevoelens duidelijk te maken. Magisch denken.</a:t>
          </a:r>
          <a:endParaRPr lang="en-US" sz="2000" dirty="0"/>
        </a:p>
      </dgm:t>
    </dgm:pt>
    <dgm:pt modelId="{6533C625-724B-4826-9579-F85E16D17288}" type="parTrans" cxnId="{098403BB-8E3D-4382-B4D6-5EE7A504E6A9}">
      <dgm:prSet/>
      <dgm:spPr/>
      <dgm:t>
        <a:bodyPr/>
        <a:lstStyle/>
        <a:p>
          <a:endParaRPr lang="en-US"/>
        </a:p>
      </dgm:t>
    </dgm:pt>
    <dgm:pt modelId="{940454A8-C42E-410E-B85E-1577CC75BE69}" type="sibTrans" cxnId="{098403BB-8E3D-4382-B4D6-5EE7A504E6A9}">
      <dgm:prSet/>
      <dgm:spPr/>
      <dgm:t>
        <a:bodyPr/>
        <a:lstStyle/>
        <a:p>
          <a:endParaRPr lang="en-US"/>
        </a:p>
      </dgm:t>
    </dgm:pt>
    <dgm:pt modelId="{F963728B-06EF-43D4-9F79-4B45488AC286}" type="pres">
      <dgm:prSet presAssocID="{D7F8E598-1F75-4108-805B-E37FE32EDF9B}" presName="outerComposite" presStyleCnt="0">
        <dgm:presLayoutVars>
          <dgm:chMax val="5"/>
          <dgm:dir/>
          <dgm:resizeHandles val="exact"/>
        </dgm:presLayoutVars>
      </dgm:prSet>
      <dgm:spPr/>
    </dgm:pt>
    <dgm:pt modelId="{381BAB09-B008-47B4-B553-796AA0B3B6FB}" type="pres">
      <dgm:prSet presAssocID="{D7F8E598-1F75-4108-805B-E37FE32EDF9B}" presName="dummyMaxCanvas" presStyleCnt="0">
        <dgm:presLayoutVars/>
      </dgm:prSet>
      <dgm:spPr/>
    </dgm:pt>
    <dgm:pt modelId="{5EA66752-CCDC-4605-AA8A-DE27EF218EEE}" type="pres">
      <dgm:prSet presAssocID="{D7F8E598-1F75-4108-805B-E37FE32EDF9B}" presName="ThreeNodes_1" presStyleLbl="node1" presStyleIdx="0" presStyleCnt="3">
        <dgm:presLayoutVars>
          <dgm:bulletEnabled val="1"/>
        </dgm:presLayoutVars>
      </dgm:prSet>
      <dgm:spPr/>
    </dgm:pt>
    <dgm:pt modelId="{7E5628C0-0BC5-4687-AAD7-20DCE81BFCEE}" type="pres">
      <dgm:prSet presAssocID="{D7F8E598-1F75-4108-805B-E37FE32EDF9B}" presName="ThreeNodes_2" presStyleLbl="node1" presStyleIdx="1" presStyleCnt="3">
        <dgm:presLayoutVars>
          <dgm:bulletEnabled val="1"/>
        </dgm:presLayoutVars>
      </dgm:prSet>
      <dgm:spPr/>
    </dgm:pt>
    <dgm:pt modelId="{8E00710A-CB11-4A7A-B862-B6C621F15890}" type="pres">
      <dgm:prSet presAssocID="{D7F8E598-1F75-4108-805B-E37FE32EDF9B}" presName="ThreeNodes_3" presStyleLbl="node1" presStyleIdx="2" presStyleCnt="3">
        <dgm:presLayoutVars>
          <dgm:bulletEnabled val="1"/>
        </dgm:presLayoutVars>
      </dgm:prSet>
      <dgm:spPr/>
    </dgm:pt>
    <dgm:pt modelId="{6BBD6A6C-1204-440C-A8A6-FED47191FE20}" type="pres">
      <dgm:prSet presAssocID="{D7F8E598-1F75-4108-805B-E37FE32EDF9B}" presName="ThreeConn_1-2" presStyleLbl="fgAccFollowNode1" presStyleIdx="0" presStyleCnt="2">
        <dgm:presLayoutVars>
          <dgm:bulletEnabled val="1"/>
        </dgm:presLayoutVars>
      </dgm:prSet>
      <dgm:spPr/>
    </dgm:pt>
    <dgm:pt modelId="{2B2AF129-32FC-4AF0-921B-86F0A57F86E5}" type="pres">
      <dgm:prSet presAssocID="{D7F8E598-1F75-4108-805B-E37FE32EDF9B}" presName="ThreeConn_2-3" presStyleLbl="fgAccFollowNode1" presStyleIdx="1" presStyleCnt="2">
        <dgm:presLayoutVars>
          <dgm:bulletEnabled val="1"/>
        </dgm:presLayoutVars>
      </dgm:prSet>
      <dgm:spPr/>
    </dgm:pt>
    <dgm:pt modelId="{262150BD-612C-4F76-A2AB-A5F6EB2EBABF}" type="pres">
      <dgm:prSet presAssocID="{D7F8E598-1F75-4108-805B-E37FE32EDF9B}" presName="ThreeNodes_1_text" presStyleLbl="node1" presStyleIdx="2" presStyleCnt="3">
        <dgm:presLayoutVars>
          <dgm:bulletEnabled val="1"/>
        </dgm:presLayoutVars>
      </dgm:prSet>
      <dgm:spPr/>
    </dgm:pt>
    <dgm:pt modelId="{598CAA20-0A56-4BE1-887E-4BEF5A1416D1}" type="pres">
      <dgm:prSet presAssocID="{D7F8E598-1F75-4108-805B-E37FE32EDF9B}" presName="ThreeNodes_2_text" presStyleLbl="node1" presStyleIdx="2" presStyleCnt="3">
        <dgm:presLayoutVars>
          <dgm:bulletEnabled val="1"/>
        </dgm:presLayoutVars>
      </dgm:prSet>
      <dgm:spPr/>
    </dgm:pt>
    <dgm:pt modelId="{EC9D601D-E80D-4C94-A6C1-46A4C723D0C9}" type="pres">
      <dgm:prSet presAssocID="{D7F8E598-1F75-4108-805B-E37FE32EDF9B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0A590718-1BC5-4B0D-B576-7ACD627452BB}" type="presOf" srcId="{DB9BA67C-326F-4475-9672-A380D5D9F35C}" destId="{2B2AF129-32FC-4AF0-921B-86F0A57F86E5}" srcOrd="0" destOrd="0" presId="urn:microsoft.com/office/officeart/2005/8/layout/vProcess5"/>
    <dgm:cxn modelId="{CD61721B-0D0F-4A31-B135-8D09ED078405}" type="presOf" srcId="{F86B2E3C-2FF7-4369-8E48-0FA3B85EF710}" destId="{262150BD-612C-4F76-A2AB-A5F6EB2EBABF}" srcOrd="1" destOrd="0" presId="urn:microsoft.com/office/officeart/2005/8/layout/vProcess5"/>
    <dgm:cxn modelId="{A4323E45-FFAF-4962-A75D-965B98CB9E0E}" type="presOf" srcId="{55FEEA49-EF63-4DF0-84F4-ABB3E2C2E24F}" destId="{6BBD6A6C-1204-440C-A8A6-FED47191FE20}" srcOrd="0" destOrd="0" presId="urn:microsoft.com/office/officeart/2005/8/layout/vProcess5"/>
    <dgm:cxn modelId="{BF0B5467-E19E-4F94-AD69-0497CAC037E3}" type="presOf" srcId="{F86B2E3C-2FF7-4369-8E48-0FA3B85EF710}" destId="{5EA66752-CCDC-4605-AA8A-DE27EF218EEE}" srcOrd="0" destOrd="0" presId="urn:microsoft.com/office/officeart/2005/8/layout/vProcess5"/>
    <dgm:cxn modelId="{3CE0E86D-82F2-429D-857F-C51A24C65835}" srcId="{D7F8E598-1F75-4108-805B-E37FE32EDF9B}" destId="{6F715116-5DC5-4361-9CFE-AC34FE5543D7}" srcOrd="1" destOrd="0" parTransId="{A77D657A-73E3-4A18-9993-18B0BCFFA336}" sibTransId="{DB9BA67C-326F-4475-9672-A380D5D9F35C}"/>
    <dgm:cxn modelId="{82BF1C56-9660-41FC-9966-756D34A473DC}" type="presOf" srcId="{F995F8BE-9EA9-48BF-AAEF-FDE79C1B5702}" destId="{EC9D601D-E80D-4C94-A6C1-46A4C723D0C9}" srcOrd="1" destOrd="0" presId="urn:microsoft.com/office/officeart/2005/8/layout/vProcess5"/>
    <dgm:cxn modelId="{6585C07C-DA7E-45E6-9D74-1D82F721CBD8}" type="presOf" srcId="{F995F8BE-9EA9-48BF-AAEF-FDE79C1B5702}" destId="{8E00710A-CB11-4A7A-B862-B6C621F15890}" srcOrd="0" destOrd="0" presId="urn:microsoft.com/office/officeart/2005/8/layout/vProcess5"/>
    <dgm:cxn modelId="{88472F88-0D79-4E8A-8CE7-4E665DB019B2}" type="presOf" srcId="{6F715116-5DC5-4361-9CFE-AC34FE5543D7}" destId="{7E5628C0-0BC5-4687-AAD7-20DCE81BFCEE}" srcOrd="0" destOrd="0" presId="urn:microsoft.com/office/officeart/2005/8/layout/vProcess5"/>
    <dgm:cxn modelId="{098403BB-8E3D-4382-B4D6-5EE7A504E6A9}" srcId="{D7F8E598-1F75-4108-805B-E37FE32EDF9B}" destId="{F995F8BE-9EA9-48BF-AAEF-FDE79C1B5702}" srcOrd="2" destOrd="0" parTransId="{6533C625-724B-4826-9579-F85E16D17288}" sibTransId="{940454A8-C42E-410E-B85E-1577CC75BE69}"/>
    <dgm:cxn modelId="{558AAADF-4D85-422D-9555-6021413D743C}" srcId="{D7F8E598-1F75-4108-805B-E37FE32EDF9B}" destId="{F86B2E3C-2FF7-4369-8E48-0FA3B85EF710}" srcOrd="0" destOrd="0" parTransId="{FB949665-E429-40D4-AAF2-801CB2AED0FD}" sibTransId="{55FEEA49-EF63-4DF0-84F4-ABB3E2C2E24F}"/>
    <dgm:cxn modelId="{EFD1D5EC-11B7-42C3-9EAC-B2D31FAE48F6}" type="presOf" srcId="{6F715116-5DC5-4361-9CFE-AC34FE5543D7}" destId="{598CAA20-0A56-4BE1-887E-4BEF5A1416D1}" srcOrd="1" destOrd="0" presId="urn:microsoft.com/office/officeart/2005/8/layout/vProcess5"/>
    <dgm:cxn modelId="{C0B2B1FC-5F24-4B2A-AF51-ED3624B712D1}" type="presOf" srcId="{D7F8E598-1F75-4108-805B-E37FE32EDF9B}" destId="{F963728B-06EF-43D4-9F79-4B45488AC286}" srcOrd="0" destOrd="0" presId="urn:microsoft.com/office/officeart/2005/8/layout/vProcess5"/>
    <dgm:cxn modelId="{656B938A-276D-43F7-852A-32FB8EEB8CAB}" type="presParOf" srcId="{F963728B-06EF-43D4-9F79-4B45488AC286}" destId="{381BAB09-B008-47B4-B553-796AA0B3B6FB}" srcOrd="0" destOrd="0" presId="urn:microsoft.com/office/officeart/2005/8/layout/vProcess5"/>
    <dgm:cxn modelId="{341A331C-8107-4DD9-82B5-55A96991BB25}" type="presParOf" srcId="{F963728B-06EF-43D4-9F79-4B45488AC286}" destId="{5EA66752-CCDC-4605-AA8A-DE27EF218EEE}" srcOrd="1" destOrd="0" presId="urn:microsoft.com/office/officeart/2005/8/layout/vProcess5"/>
    <dgm:cxn modelId="{B0215168-E282-4BDD-8048-A5F2CB8F6C45}" type="presParOf" srcId="{F963728B-06EF-43D4-9F79-4B45488AC286}" destId="{7E5628C0-0BC5-4687-AAD7-20DCE81BFCEE}" srcOrd="2" destOrd="0" presId="urn:microsoft.com/office/officeart/2005/8/layout/vProcess5"/>
    <dgm:cxn modelId="{85E630AB-445A-4DA2-B7E1-8C2449752D02}" type="presParOf" srcId="{F963728B-06EF-43D4-9F79-4B45488AC286}" destId="{8E00710A-CB11-4A7A-B862-B6C621F15890}" srcOrd="3" destOrd="0" presId="urn:microsoft.com/office/officeart/2005/8/layout/vProcess5"/>
    <dgm:cxn modelId="{260EFCB0-05B7-4CD4-B1F8-FE166B1969D3}" type="presParOf" srcId="{F963728B-06EF-43D4-9F79-4B45488AC286}" destId="{6BBD6A6C-1204-440C-A8A6-FED47191FE20}" srcOrd="4" destOrd="0" presId="urn:microsoft.com/office/officeart/2005/8/layout/vProcess5"/>
    <dgm:cxn modelId="{FCC61E69-39F4-4F97-A714-FCAFF44F8DAC}" type="presParOf" srcId="{F963728B-06EF-43D4-9F79-4B45488AC286}" destId="{2B2AF129-32FC-4AF0-921B-86F0A57F86E5}" srcOrd="5" destOrd="0" presId="urn:microsoft.com/office/officeart/2005/8/layout/vProcess5"/>
    <dgm:cxn modelId="{CB68F380-2C57-4FBB-9336-AE331D208183}" type="presParOf" srcId="{F963728B-06EF-43D4-9F79-4B45488AC286}" destId="{262150BD-612C-4F76-A2AB-A5F6EB2EBABF}" srcOrd="6" destOrd="0" presId="urn:microsoft.com/office/officeart/2005/8/layout/vProcess5"/>
    <dgm:cxn modelId="{A3AE7FF8-6C5C-460E-BFCB-37BABA8BC45E}" type="presParOf" srcId="{F963728B-06EF-43D4-9F79-4B45488AC286}" destId="{598CAA20-0A56-4BE1-887E-4BEF5A1416D1}" srcOrd="7" destOrd="0" presId="urn:microsoft.com/office/officeart/2005/8/layout/vProcess5"/>
    <dgm:cxn modelId="{E484CF5E-6EF9-45CC-88C1-A579E7A5526F}" type="presParOf" srcId="{F963728B-06EF-43D4-9F79-4B45488AC286}" destId="{EC9D601D-E80D-4C94-A6C1-46A4C723D0C9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52BF9F-55CA-40E8-9FC3-EBF326E70FA1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6E899E6-6A2B-4AD8-8FC3-51607FF62E3E}">
      <dgm:prSet/>
      <dgm:spPr/>
      <dgm:t>
        <a:bodyPr/>
        <a:lstStyle/>
        <a:p>
          <a:r>
            <a:rPr lang="nl-NL" b="1" dirty="0"/>
            <a:t>Differentiatiefase </a:t>
          </a:r>
          <a:r>
            <a:rPr lang="nl-NL" b="0" dirty="0"/>
            <a:t>naam</a:t>
          </a:r>
          <a:r>
            <a:rPr lang="nl-NL" dirty="0"/>
            <a:t> voor het gehele proces</a:t>
          </a:r>
          <a:endParaRPr lang="en-US" dirty="0"/>
        </a:p>
      </dgm:t>
    </dgm:pt>
    <dgm:pt modelId="{E2BF44DF-2D0D-49B2-A2DF-29BF7870BCBF}" type="parTrans" cxnId="{5C8DEC9B-4026-4560-A73F-9FB5E3B7F594}">
      <dgm:prSet/>
      <dgm:spPr/>
      <dgm:t>
        <a:bodyPr/>
        <a:lstStyle/>
        <a:p>
          <a:endParaRPr lang="en-US"/>
        </a:p>
      </dgm:t>
    </dgm:pt>
    <dgm:pt modelId="{030B6988-A066-4BCD-868A-DA500725CB64}" type="sibTrans" cxnId="{5C8DEC9B-4026-4560-A73F-9FB5E3B7F594}">
      <dgm:prSet/>
      <dgm:spPr/>
      <dgm:t>
        <a:bodyPr/>
        <a:lstStyle/>
        <a:p>
          <a:endParaRPr lang="en-US"/>
        </a:p>
      </dgm:t>
    </dgm:pt>
    <dgm:pt modelId="{9A79CC02-9521-4EC2-ADB3-0F257BE732D3}">
      <dgm:prSet custT="1"/>
      <dgm:spPr/>
      <dgm:t>
        <a:bodyPr/>
        <a:lstStyle/>
        <a:p>
          <a:r>
            <a:rPr lang="nl-NL" sz="1800" dirty="0"/>
            <a:t>Ik ben juf op een peuterspeelzaal en ben de kinderen aan het vertellen, dat we pietengym gaan doen. Ter voorbereiding op deze gymoefeningen moeten we natuurlijk een warming-up doen. Als ik vervolgens begin te dansen in het lokaal, schreeuwt één van de peuters uit: ‘Juf, je moet er wel om denken hoor, je kont wiebelt helemaal!’</a:t>
          </a:r>
          <a:br>
            <a:rPr lang="nl-NL" sz="1800" dirty="0"/>
          </a:br>
          <a:r>
            <a:rPr lang="nl-NL" sz="1800" i="1" dirty="0"/>
            <a:t>*,3,5 jaar</a:t>
          </a:r>
          <a:endParaRPr lang="nl-NL" sz="1800" dirty="0"/>
        </a:p>
        <a:p>
          <a:endParaRPr lang="nl-NL" sz="1700" dirty="0"/>
        </a:p>
      </dgm:t>
    </dgm:pt>
    <dgm:pt modelId="{EFE70BE2-2FEF-4962-854F-56F768351B0E}" type="parTrans" cxnId="{461C5913-7A70-451E-A101-F64560ED44A7}">
      <dgm:prSet/>
      <dgm:spPr/>
      <dgm:t>
        <a:bodyPr/>
        <a:lstStyle/>
        <a:p>
          <a:endParaRPr lang="en-US"/>
        </a:p>
      </dgm:t>
    </dgm:pt>
    <dgm:pt modelId="{B84B2FC7-3177-4D2E-BCC6-703DD8FD2350}" type="sibTrans" cxnId="{461C5913-7A70-451E-A101-F64560ED44A7}">
      <dgm:prSet/>
      <dgm:spPr/>
      <dgm:t>
        <a:bodyPr/>
        <a:lstStyle/>
        <a:p>
          <a:endParaRPr lang="en-US"/>
        </a:p>
      </dgm:t>
    </dgm:pt>
    <dgm:pt modelId="{FBA452DA-1EF5-4B20-B287-55D0BD843B4A}" type="pres">
      <dgm:prSet presAssocID="{0052BF9F-55CA-40E8-9FC3-EBF326E70FA1}" presName="outerComposite" presStyleCnt="0">
        <dgm:presLayoutVars>
          <dgm:chMax val="5"/>
          <dgm:dir/>
          <dgm:resizeHandles val="exact"/>
        </dgm:presLayoutVars>
      </dgm:prSet>
      <dgm:spPr/>
    </dgm:pt>
    <dgm:pt modelId="{2A16D948-9E23-4EE2-87B5-A6691EC33608}" type="pres">
      <dgm:prSet presAssocID="{0052BF9F-55CA-40E8-9FC3-EBF326E70FA1}" presName="dummyMaxCanvas" presStyleCnt="0">
        <dgm:presLayoutVars/>
      </dgm:prSet>
      <dgm:spPr/>
    </dgm:pt>
    <dgm:pt modelId="{11E9C998-F0A6-4836-B893-C1A683F1CD99}" type="pres">
      <dgm:prSet presAssocID="{0052BF9F-55CA-40E8-9FC3-EBF326E70FA1}" presName="TwoNodes_1" presStyleLbl="node1" presStyleIdx="0" presStyleCnt="2">
        <dgm:presLayoutVars>
          <dgm:bulletEnabled val="1"/>
        </dgm:presLayoutVars>
      </dgm:prSet>
      <dgm:spPr/>
    </dgm:pt>
    <dgm:pt modelId="{48E21C08-980F-429E-8A64-C7332B5D7B2A}" type="pres">
      <dgm:prSet presAssocID="{0052BF9F-55CA-40E8-9FC3-EBF326E70FA1}" presName="TwoNodes_2" presStyleLbl="node1" presStyleIdx="1" presStyleCnt="2" custScaleY="139901" custLinFactNeighborX="-8168" custLinFactNeighborY="26845">
        <dgm:presLayoutVars>
          <dgm:bulletEnabled val="1"/>
        </dgm:presLayoutVars>
      </dgm:prSet>
      <dgm:spPr/>
    </dgm:pt>
    <dgm:pt modelId="{94341437-05A5-41E0-A787-B9E2959F004E}" type="pres">
      <dgm:prSet presAssocID="{0052BF9F-55CA-40E8-9FC3-EBF326E70FA1}" presName="TwoConn_1-2" presStyleLbl="fgAccFollowNode1" presStyleIdx="0" presStyleCnt="1">
        <dgm:presLayoutVars>
          <dgm:bulletEnabled val="1"/>
        </dgm:presLayoutVars>
      </dgm:prSet>
      <dgm:spPr/>
    </dgm:pt>
    <dgm:pt modelId="{E7DB7563-3B08-4327-9427-12FA788B8245}" type="pres">
      <dgm:prSet presAssocID="{0052BF9F-55CA-40E8-9FC3-EBF326E70FA1}" presName="TwoNodes_1_text" presStyleLbl="node1" presStyleIdx="1" presStyleCnt="2">
        <dgm:presLayoutVars>
          <dgm:bulletEnabled val="1"/>
        </dgm:presLayoutVars>
      </dgm:prSet>
      <dgm:spPr/>
    </dgm:pt>
    <dgm:pt modelId="{C8684277-2C90-4753-95E4-0EA2DE2C75A1}" type="pres">
      <dgm:prSet presAssocID="{0052BF9F-55CA-40E8-9FC3-EBF326E70FA1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5A83E204-6CEB-490C-BE1E-97C0A01C7D4F}" type="presOf" srcId="{0052BF9F-55CA-40E8-9FC3-EBF326E70FA1}" destId="{FBA452DA-1EF5-4B20-B287-55D0BD843B4A}" srcOrd="0" destOrd="0" presId="urn:microsoft.com/office/officeart/2005/8/layout/vProcess5"/>
    <dgm:cxn modelId="{16112A05-2242-4749-A794-791DDFF1DF5C}" type="presOf" srcId="{56E899E6-6A2B-4AD8-8FC3-51607FF62E3E}" destId="{11E9C998-F0A6-4836-B893-C1A683F1CD99}" srcOrd="0" destOrd="0" presId="urn:microsoft.com/office/officeart/2005/8/layout/vProcess5"/>
    <dgm:cxn modelId="{461C5913-7A70-451E-A101-F64560ED44A7}" srcId="{0052BF9F-55CA-40E8-9FC3-EBF326E70FA1}" destId="{9A79CC02-9521-4EC2-ADB3-0F257BE732D3}" srcOrd="1" destOrd="0" parTransId="{EFE70BE2-2FEF-4962-854F-56F768351B0E}" sibTransId="{B84B2FC7-3177-4D2E-BCC6-703DD8FD2350}"/>
    <dgm:cxn modelId="{D1364C86-90D0-4D8F-82F2-7B5F0E27CF1C}" type="presOf" srcId="{030B6988-A066-4BCD-868A-DA500725CB64}" destId="{94341437-05A5-41E0-A787-B9E2959F004E}" srcOrd="0" destOrd="0" presId="urn:microsoft.com/office/officeart/2005/8/layout/vProcess5"/>
    <dgm:cxn modelId="{B0CA0A97-851B-4C36-A32E-9F28D63279FD}" type="presOf" srcId="{56E899E6-6A2B-4AD8-8FC3-51607FF62E3E}" destId="{E7DB7563-3B08-4327-9427-12FA788B8245}" srcOrd="1" destOrd="0" presId="urn:microsoft.com/office/officeart/2005/8/layout/vProcess5"/>
    <dgm:cxn modelId="{5C8DEC9B-4026-4560-A73F-9FB5E3B7F594}" srcId="{0052BF9F-55CA-40E8-9FC3-EBF326E70FA1}" destId="{56E899E6-6A2B-4AD8-8FC3-51607FF62E3E}" srcOrd="0" destOrd="0" parTransId="{E2BF44DF-2D0D-49B2-A2DF-29BF7870BCBF}" sibTransId="{030B6988-A066-4BCD-868A-DA500725CB64}"/>
    <dgm:cxn modelId="{E2153CBA-2217-4545-9D07-1499B5F6DB52}" type="presOf" srcId="{9A79CC02-9521-4EC2-ADB3-0F257BE732D3}" destId="{C8684277-2C90-4753-95E4-0EA2DE2C75A1}" srcOrd="1" destOrd="0" presId="urn:microsoft.com/office/officeart/2005/8/layout/vProcess5"/>
    <dgm:cxn modelId="{ABC3B5E7-C93A-44D5-8282-4B9B79A6E1B0}" type="presOf" srcId="{9A79CC02-9521-4EC2-ADB3-0F257BE732D3}" destId="{48E21C08-980F-429E-8A64-C7332B5D7B2A}" srcOrd="0" destOrd="0" presId="urn:microsoft.com/office/officeart/2005/8/layout/vProcess5"/>
    <dgm:cxn modelId="{C1E8C66D-797F-4E9E-82CC-0E932F3E5214}" type="presParOf" srcId="{FBA452DA-1EF5-4B20-B287-55D0BD843B4A}" destId="{2A16D948-9E23-4EE2-87B5-A6691EC33608}" srcOrd="0" destOrd="0" presId="urn:microsoft.com/office/officeart/2005/8/layout/vProcess5"/>
    <dgm:cxn modelId="{BAAEA4F2-A481-4BBA-80F5-87DD7A3E7559}" type="presParOf" srcId="{FBA452DA-1EF5-4B20-B287-55D0BD843B4A}" destId="{11E9C998-F0A6-4836-B893-C1A683F1CD99}" srcOrd="1" destOrd="0" presId="urn:microsoft.com/office/officeart/2005/8/layout/vProcess5"/>
    <dgm:cxn modelId="{F2623604-34CE-427B-B4A1-DF9390FC7D4F}" type="presParOf" srcId="{FBA452DA-1EF5-4B20-B287-55D0BD843B4A}" destId="{48E21C08-980F-429E-8A64-C7332B5D7B2A}" srcOrd="2" destOrd="0" presId="urn:microsoft.com/office/officeart/2005/8/layout/vProcess5"/>
    <dgm:cxn modelId="{FB6A945D-BF81-49E5-BA3C-26CFE0503BB7}" type="presParOf" srcId="{FBA452DA-1EF5-4B20-B287-55D0BD843B4A}" destId="{94341437-05A5-41E0-A787-B9E2959F004E}" srcOrd="3" destOrd="0" presId="urn:microsoft.com/office/officeart/2005/8/layout/vProcess5"/>
    <dgm:cxn modelId="{79FDAA26-BA12-4B35-9AB1-1AE1F62F9BDA}" type="presParOf" srcId="{FBA452DA-1EF5-4B20-B287-55D0BD843B4A}" destId="{E7DB7563-3B08-4327-9427-12FA788B8245}" srcOrd="4" destOrd="0" presId="urn:microsoft.com/office/officeart/2005/8/layout/vProcess5"/>
    <dgm:cxn modelId="{B6293173-3ED5-4038-A254-0781B5BF80BB}" type="presParOf" srcId="{FBA452DA-1EF5-4B20-B287-55D0BD843B4A}" destId="{C8684277-2C90-4753-95E4-0EA2DE2C75A1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DFF9FD-45F2-437E-89E8-F78687A79BD9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CF02A1E-D2EF-4999-A8F4-372915938AE1}">
      <dgm:prSet/>
      <dgm:spPr/>
      <dgm:t>
        <a:bodyPr/>
        <a:lstStyle/>
        <a:p>
          <a:r>
            <a:rPr lang="nl-NL"/>
            <a:t>Onderscheid tussen zichzelf en anderen</a:t>
          </a:r>
          <a:endParaRPr lang="en-US"/>
        </a:p>
      </dgm:t>
    </dgm:pt>
    <dgm:pt modelId="{A6CB9BCE-1BE6-409D-9F3A-9EAC825C0366}" type="parTrans" cxnId="{5BFE6EAE-94DA-47DC-AB46-6E3EE5D7923F}">
      <dgm:prSet/>
      <dgm:spPr/>
      <dgm:t>
        <a:bodyPr/>
        <a:lstStyle/>
        <a:p>
          <a:endParaRPr lang="en-US"/>
        </a:p>
      </dgm:t>
    </dgm:pt>
    <dgm:pt modelId="{CCC21E4A-5E7B-4976-8ED9-B21615ECD9FA}" type="sibTrans" cxnId="{5BFE6EAE-94DA-47DC-AB46-6E3EE5D7923F}">
      <dgm:prSet/>
      <dgm:spPr/>
      <dgm:t>
        <a:bodyPr/>
        <a:lstStyle/>
        <a:p>
          <a:endParaRPr lang="en-US"/>
        </a:p>
      </dgm:t>
    </dgm:pt>
    <dgm:pt modelId="{FD0FE68C-A2A8-4B42-A147-5FB823889048}">
      <dgm:prSet/>
      <dgm:spPr/>
      <dgm:t>
        <a:bodyPr/>
        <a:lstStyle/>
        <a:p>
          <a:r>
            <a:rPr lang="nl-NL"/>
            <a:t>Ontwikkelen van autonomie</a:t>
          </a:r>
          <a:endParaRPr lang="en-US"/>
        </a:p>
      </dgm:t>
    </dgm:pt>
    <dgm:pt modelId="{3BA3C281-7C63-4948-AC7E-835D1B37393E}" type="parTrans" cxnId="{791BE07C-2EF0-448C-B46C-A9C89B08E362}">
      <dgm:prSet/>
      <dgm:spPr/>
      <dgm:t>
        <a:bodyPr/>
        <a:lstStyle/>
        <a:p>
          <a:endParaRPr lang="en-US"/>
        </a:p>
      </dgm:t>
    </dgm:pt>
    <dgm:pt modelId="{C7B8AFC9-A509-455A-965E-8BE0046CF3D7}" type="sibTrans" cxnId="{791BE07C-2EF0-448C-B46C-A9C89B08E362}">
      <dgm:prSet/>
      <dgm:spPr/>
      <dgm:t>
        <a:bodyPr/>
        <a:lstStyle/>
        <a:p>
          <a:endParaRPr lang="en-US"/>
        </a:p>
      </dgm:t>
    </dgm:pt>
    <dgm:pt modelId="{F05B2BF2-12DB-4D9E-A736-30E094D00541}">
      <dgm:prSet/>
      <dgm:spPr/>
      <dgm:t>
        <a:bodyPr/>
        <a:lstStyle/>
        <a:p>
          <a:r>
            <a:rPr lang="nl-NL"/>
            <a:t>Ontwikkelen ‘eigen wil</a:t>
          </a:r>
          <a:endParaRPr lang="en-US"/>
        </a:p>
      </dgm:t>
    </dgm:pt>
    <dgm:pt modelId="{9C865D9C-7F70-4B44-94F1-4778C0A2525C}" type="parTrans" cxnId="{793AD509-CD56-44E0-A84D-E3D7C48C169E}">
      <dgm:prSet/>
      <dgm:spPr/>
      <dgm:t>
        <a:bodyPr/>
        <a:lstStyle/>
        <a:p>
          <a:endParaRPr lang="en-US"/>
        </a:p>
      </dgm:t>
    </dgm:pt>
    <dgm:pt modelId="{A43C9DA8-A462-49D0-A2B0-F74D4CFAB06F}" type="sibTrans" cxnId="{793AD509-CD56-44E0-A84D-E3D7C48C169E}">
      <dgm:prSet/>
      <dgm:spPr/>
      <dgm:t>
        <a:bodyPr/>
        <a:lstStyle/>
        <a:p>
          <a:endParaRPr lang="en-US"/>
        </a:p>
      </dgm:t>
    </dgm:pt>
    <dgm:pt modelId="{0630DFB9-94E6-4F2D-9F7C-4E39E64B62CB}" type="pres">
      <dgm:prSet presAssocID="{51DFF9FD-45F2-437E-89E8-F78687A79BD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9F102F3-57EA-49F6-9E39-4263BD38B2C4}" type="pres">
      <dgm:prSet presAssocID="{8CF02A1E-D2EF-4999-A8F4-372915938AE1}" presName="hierRoot1" presStyleCnt="0"/>
      <dgm:spPr/>
    </dgm:pt>
    <dgm:pt modelId="{CC4C1CDC-CEF6-444C-A76C-0F039D0DF642}" type="pres">
      <dgm:prSet presAssocID="{8CF02A1E-D2EF-4999-A8F4-372915938AE1}" presName="composite" presStyleCnt="0"/>
      <dgm:spPr/>
    </dgm:pt>
    <dgm:pt modelId="{4713F5FD-AE65-4227-A347-93015E5CAD2F}" type="pres">
      <dgm:prSet presAssocID="{8CF02A1E-D2EF-4999-A8F4-372915938AE1}" presName="background" presStyleLbl="node0" presStyleIdx="0" presStyleCnt="3"/>
      <dgm:spPr/>
    </dgm:pt>
    <dgm:pt modelId="{639216E7-6EA8-41C9-A91F-58A6CCF868C6}" type="pres">
      <dgm:prSet presAssocID="{8CF02A1E-D2EF-4999-A8F4-372915938AE1}" presName="text" presStyleLbl="fgAcc0" presStyleIdx="0" presStyleCnt="3">
        <dgm:presLayoutVars>
          <dgm:chPref val="3"/>
        </dgm:presLayoutVars>
      </dgm:prSet>
      <dgm:spPr/>
    </dgm:pt>
    <dgm:pt modelId="{677D9228-EB36-4AE2-9141-A33BE1F42180}" type="pres">
      <dgm:prSet presAssocID="{8CF02A1E-D2EF-4999-A8F4-372915938AE1}" presName="hierChild2" presStyleCnt="0"/>
      <dgm:spPr/>
    </dgm:pt>
    <dgm:pt modelId="{F35A5FE4-4DDB-4158-B8B3-6CC59672FEE2}" type="pres">
      <dgm:prSet presAssocID="{FD0FE68C-A2A8-4B42-A147-5FB823889048}" presName="hierRoot1" presStyleCnt="0"/>
      <dgm:spPr/>
    </dgm:pt>
    <dgm:pt modelId="{0AA08910-395D-4342-93AC-873FC5C6488F}" type="pres">
      <dgm:prSet presAssocID="{FD0FE68C-A2A8-4B42-A147-5FB823889048}" presName="composite" presStyleCnt="0"/>
      <dgm:spPr/>
    </dgm:pt>
    <dgm:pt modelId="{523F4C3F-4F18-4147-84C1-40A8B73E4983}" type="pres">
      <dgm:prSet presAssocID="{FD0FE68C-A2A8-4B42-A147-5FB823889048}" presName="background" presStyleLbl="node0" presStyleIdx="1" presStyleCnt="3"/>
      <dgm:spPr/>
    </dgm:pt>
    <dgm:pt modelId="{6AD1332D-D37A-4380-9546-DA7C05E1C97E}" type="pres">
      <dgm:prSet presAssocID="{FD0FE68C-A2A8-4B42-A147-5FB823889048}" presName="text" presStyleLbl="fgAcc0" presStyleIdx="1" presStyleCnt="3">
        <dgm:presLayoutVars>
          <dgm:chPref val="3"/>
        </dgm:presLayoutVars>
      </dgm:prSet>
      <dgm:spPr/>
    </dgm:pt>
    <dgm:pt modelId="{1E32E7DE-5289-4566-89E8-CF261B16A977}" type="pres">
      <dgm:prSet presAssocID="{FD0FE68C-A2A8-4B42-A147-5FB823889048}" presName="hierChild2" presStyleCnt="0"/>
      <dgm:spPr/>
    </dgm:pt>
    <dgm:pt modelId="{B9B624D8-1F3C-4053-AB7D-B2F6E55661B9}" type="pres">
      <dgm:prSet presAssocID="{F05B2BF2-12DB-4D9E-A736-30E094D00541}" presName="hierRoot1" presStyleCnt="0"/>
      <dgm:spPr/>
    </dgm:pt>
    <dgm:pt modelId="{5696B72B-579B-40A8-A70A-3C75162ACEFB}" type="pres">
      <dgm:prSet presAssocID="{F05B2BF2-12DB-4D9E-A736-30E094D00541}" presName="composite" presStyleCnt="0"/>
      <dgm:spPr/>
    </dgm:pt>
    <dgm:pt modelId="{2FF175E0-CF5F-4508-AABF-B7E33220AF91}" type="pres">
      <dgm:prSet presAssocID="{F05B2BF2-12DB-4D9E-A736-30E094D00541}" presName="background" presStyleLbl="node0" presStyleIdx="2" presStyleCnt="3"/>
      <dgm:spPr/>
    </dgm:pt>
    <dgm:pt modelId="{6F2EE527-FAE9-492E-839B-0731B99EEA7E}" type="pres">
      <dgm:prSet presAssocID="{F05B2BF2-12DB-4D9E-A736-30E094D00541}" presName="text" presStyleLbl="fgAcc0" presStyleIdx="2" presStyleCnt="3">
        <dgm:presLayoutVars>
          <dgm:chPref val="3"/>
        </dgm:presLayoutVars>
      </dgm:prSet>
      <dgm:spPr/>
    </dgm:pt>
    <dgm:pt modelId="{E28A3194-68E4-4B7D-AF59-01761ABAA00E}" type="pres">
      <dgm:prSet presAssocID="{F05B2BF2-12DB-4D9E-A736-30E094D00541}" presName="hierChild2" presStyleCnt="0"/>
      <dgm:spPr/>
    </dgm:pt>
  </dgm:ptLst>
  <dgm:cxnLst>
    <dgm:cxn modelId="{793AD509-CD56-44E0-A84D-E3D7C48C169E}" srcId="{51DFF9FD-45F2-437E-89E8-F78687A79BD9}" destId="{F05B2BF2-12DB-4D9E-A736-30E094D00541}" srcOrd="2" destOrd="0" parTransId="{9C865D9C-7F70-4B44-94F1-4778C0A2525C}" sibTransId="{A43C9DA8-A462-49D0-A2B0-F74D4CFAB06F}"/>
    <dgm:cxn modelId="{27FF4A3B-5640-4596-B58E-F32317358AE9}" type="presOf" srcId="{8CF02A1E-D2EF-4999-A8F4-372915938AE1}" destId="{639216E7-6EA8-41C9-A91F-58A6CCF868C6}" srcOrd="0" destOrd="0" presId="urn:microsoft.com/office/officeart/2005/8/layout/hierarchy1"/>
    <dgm:cxn modelId="{8D2FCA61-80B3-4989-BBE6-B4B26C541A55}" type="presOf" srcId="{F05B2BF2-12DB-4D9E-A736-30E094D00541}" destId="{6F2EE527-FAE9-492E-839B-0731B99EEA7E}" srcOrd="0" destOrd="0" presId="urn:microsoft.com/office/officeart/2005/8/layout/hierarchy1"/>
    <dgm:cxn modelId="{2A15A469-E263-4527-8065-93A2E06A6BAC}" type="presOf" srcId="{FD0FE68C-A2A8-4B42-A147-5FB823889048}" destId="{6AD1332D-D37A-4380-9546-DA7C05E1C97E}" srcOrd="0" destOrd="0" presId="urn:microsoft.com/office/officeart/2005/8/layout/hierarchy1"/>
    <dgm:cxn modelId="{7AD2D978-322F-4750-B388-72A267B28291}" type="presOf" srcId="{51DFF9FD-45F2-437E-89E8-F78687A79BD9}" destId="{0630DFB9-94E6-4F2D-9F7C-4E39E64B62CB}" srcOrd="0" destOrd="0" presId="urn:microsoft.com/office/officeart/2005/8/layout/hierarchy1"/>
    <dgm:cxn modelId="{791BE07C-2EF0-448C-B46C-A9C89B08E362}" srcId="{51DFF9FD-45F2-437E-89E8-F78687A79BD9}" destId="{FD0FE68C-A2A8-4B42-A147-5FB823889048}" srcOrd="1" destOrd="0" parTransId="{3BA3C281-7C63-4948-AC7E-835D1B37393E}" sibTransId="{C7B8AFC9-A509-455A-965E-8BE0046CF3D7}"/>
    <dgm:cxn modelId="{5BFE6EAE-94DA-47DC-AB46-6E3EE5D7923F}" srcId="{51DFF9FD-45F2-437E-89E8-F78687A79BD9}" destId="{8CF02A1E-D2EF-4999-A8F4-372915938AE1}" srcOrd="0" destOrd="0" parTransId="{A6CB9BCE-1BE6-409D-9F3A-9EAC825C0366}" sibTransId="{CCC21E4A-5E7B-4976-8ED9-B21615ECD9FA}"/>
    <dgm:cxn modelId="{E44ED977-5183-4DDF-B8FB-881270511629}" type="presParOf" srcId="{0630DFB9-94E6-4F2D-9F7C-4E39E64B62CB}" destId="{09F102F3-57EA-49F6-9E39-4263BD38B2C4}" srcOrd="0" destOrd="0" presId="urn:microsoft.com/office/officeart/2005/8/layout/hierarchy1"/>
    <dgm:cxn modelId="{A655F56C-FFD6-4A8A-8A40-818F67F922A3}" type="presParOf" srcId="{09F102F3-57EA-49F6-9E39-4263BD38B2C4}" destId="{CC4C1CDC-CEF6-444C-A76C-0F039D0DF642}" srcOrd="0" destOrd="0" presId="urn:microsoft.com/office/officeart/2005/8/layout/hierarchy1"/>
    <dgm:cxn modelId="{D4B2ECE7-3AF3-4256-9D6F-8246B846EE4C}" type="presParOf" srcId="{CC4C1CDC-CEF6-444C-A76C-0F039D0DF642}" destId="{4713F5FD-AE65-4227-A347-93015E5CAD2F}" srcOrd="0" destOrd="0" presId="urn:microsoft.com/office/officeart/2005/8/layout/hierarchy1"/>
    <dgm:cxn modelId="{5ACB617F-8B17-4693-A1E2-F78F5FB7B620}" type="presParOf" srcId="{CC4C1CDC-CEF6-444C-A76C-0F039D0DF642}" destId="{639216E7-6EA8-41C9-A91F-58A6CCF868C6}" srcOrd="1" destOrd="0" presId="urn:microsoft.com/office/officeart/2005/8/layout/hierarchy1"/>
    <dgm:cxn modelId="{57E49AE1-FFE3-4794-B88A-A9D6126E6591}" type="presParOf" srcId="{09F102F3-57EA-49F6-9E39-4263BD38B2C4}" destId="{677D9228-EB36-4AE2-9141-A33BE1F42180}" srcOrd="1" destOrd="0" presId="urn:microsoft.com/office/officeart/2005/8/layout/hierarchy1"/>
    <dgm:cxn modelId="{BD76CE4D-81B5-4E26-A996-788E481DDB37}" type="presParOf" srcId="{0630DFB9-94E6-4F2D-9F7C-4E39E64B62CB}" destId="{F35A5FE4-4DDB-4158-B8B3-6CC59672FEE2}" srcOrd="1" destOrd="0" presId="urn:microsoft.com/office/officeart/2005/8/layout/hierarchy1"/>
    <dgm:cxn modelId="{B2763AEB-361E-4A51-9F65-5C23DF98FB95}" type="presParOf" srcId="{F35A5FE4-4DDB-4158-B8B3-6CC59672FEE2}" destId="{0AA08910-395D-4342-93AC-873FC5C6488F}" srcOrd="0" destOrd="0" presId="urn:microsoft.com/office/officeart/2005/8/layout/hierarchy1"/>
    <dgm:cxn modelId="{778304C0-1401-48C3-BD62-E5FD19927CBC}" type="presParOf" srcId="{0AA08910-395D-4342-93AC-873FC5C6488F}" destId="{523F4C3F-4F18-4147-84C1-40A8B73E4983}" srcOrd="0" destOrd="0" presId="urn:microsoft.com/office/officeart/2005/8/layout/hierarchy1"/>
    <dgm:cxn modelId="{E8F6C3DF-EAEC-4264-B246-3E29A018C434}" type="presParOf" srcId="{0AA08910-395D-4342-93AC-873FC5C6488F}" destId="{6AD1332D-D37A-4380-9546-DA7C05E1C97E}" srcOrd="1" destOrd="0" presId="urn:microsoft.com/office/officeart/2005/8/layout/hierarchy1"/>
    <dgm:cxn modelId="{53FBFD20-6277-4252-AE4E-5F3FFAB22DF9}" type="presParOf" srcId="{F35A5FE4-4DDB-4158-B8B3-6CC59672FEE2}" destId="{1E32E7DE-5289-4566-89E8-CF261B16A977}" srcOrd="1" destOrd="0" presId="urn:microsoft.com/office/officeart/2005/8/layout/hierarchy1"/>
    <dgm:cxn modelId="{4231D512-4C39-4DA3-812A-EA2FDCA1FD0F}" type="presParOf" srcId="{0630DFB9-94E6-4F2D-9F7C-4E39E64B62CB}" destId="{B9B624D8-1F3C-4053-AB7D-B2F6E55661B9}" srcOrd="2" destOrd="0" presId="urn:microsoft.com/office/officeart/2005/8/layout/hierarchy1"/>
    <dgm:cxn modelId="{9F16DAF2-394D-4FAC-A486-05E9DDD0E222}" type="presParOf" srcId="{B9B624D8-1F3C-4053-AB7D-B2F6E55661B9}" destId="{5696B72B-579B-40A8-A70A-3C75162ACEFB}" srcOrd="0" destOrd="0" presId="urn:microsoft.com/office/officeart/2005/8/layout/hierarchy1"/>
    <dgm:cxn modelId="{7AB51A59-2726-445E-B4C6-E776FF48BA42}" type="presParOf" srcId="{5696B72B-579B-40A8-A70A-3C75162ACEFB}" destId="{2FF175E0-CF5F-4508-AABF-B7E33220AF91}" srcOrd="0" destOrd="0" presId="urn:microsoft.com/office/officeart/2005/8/layout/hierarchy1"/>
    <dgm:cxn modelId="{7A61D64D-624C-4780-ABBF-0F7B597D5E20}" type="presParOf" srcId="{5696B72B-579B-40A8-A70A-3C75162ACEFB}" destId="{6F2EE527-FAE9-492E-839B-0731B99EEA7E}" srcOrd="1" destOrd="0" presId="urn:microsoft.com/office/officeart/2005/8/layout/hierarchy1"/>
    <dgm:cxn modelId="{5A318C9F-A121-4814-B0DA-451B0DF9EFE3}" type="presParOf" srcId="{B9B624D8-1F3C-4053-AB7D-B2F6E55661B9}" destId="{E28A3194-68E4-4B7D-AF59-01761ABAA00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6ADE778-C07E-4B1F-9FDC-19BF088A175F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EBEB55E-78F9-41E1-9C76-79D3D1771326}">
      <dgm:prSet/>
      <dgm:spPr/>
      <dgm:t>
        <a:bodyPr/>
        <a:lstStyle/>
        <a:p>
          <a:r>
            <a:rPr lang="nl-NL"/>
            <a:t>Zelfbewustzijn</a:t>
          </a:r>
          <a:endParaRPr lang="en-US"/>
        </a:p>
      </dgm:t>
    </dgm:pt>
    <dgm:pt modelId="{C5E506F2-DD9A-4B68-B376-F713C6304ACD}" type="parTrans" cxnId="{F9B1877A-90F2-44DB-B52B-F95923A3BBF6}">
      <dgm:prSet/>
      <dgm:spPr/>
      <dgm:t>
        <a:bodyPr/>
        <a:lstStyle/>
        <a:p>
          <a:endParaRPr lang="en-US"/>
        </a:p>
      </dgm:t>
    </dgm:pt>
    <dgm:pt modelId="{A7CA60B3-3414-4248-9684-B93B4461595B}" type="sibTrans" cxnId="{F9B1877A-90F2-44DB-B52B-F95923A3BBF6}">
      <dgm:prSet/>
      <dgm:spPr/>
      <dgm:t>
        <a:bodyPr/>
        <a:lstStyle/>
        <a:p>
          <a:endParaRPr lang="en-US"/>
        </a:p>
      </dgm:t>
    </dgm:pt>
    <dgm:pt modelId="{B5471B64-E7A9-464E-9619-23EBEBC198EE}">
      <dgm:prSet/>
      <dgm:spPr/>
      <dgm:t>
        <a:bodyPr/>
        <a:lstStyle/>
        <a:p>
          <a:r>
            <a:rPr lang="nl-NL"/>
            <a:t>Zelfconcept</a:t>
          </a:r>
          <a:endParaRPr lang="en-US"/>
        </a:p>
      </dgm:t>
    </dgm:pt>
    <dgm:pt modelId="{C20F2E7E-9C2F-47E7-8634-2550C7759F5A}" type="parTrans" cxnId="{AC67F031-B68B-4FDD-8DEA-FEC307B25B31}">
      <dgm:prSet/>
      <dgm:spPr/>
      <dgm:t>
        <a:bodyPr/>
        <a:lstStyle/>
        <a:p>
          <a:endParaRPr lang="en-US"/>
        </a:p>
      </dgm:t>
    </dgm:pt>
    <dgm:pt modelId="{199F03EB-D3BE-45BE-B537-4A6A87C1F95F}" type="sibTrans" cxnId="{AC67F031-B68B-4FDD-8DEA-FEC307B25B31}">
      <dgm:prSet/>
      <dgm:spPr/>
      <dgm:t>
        <a:bodyPr/>
        <a:lstStyle/>
        <a:p>
          <a:endParaRPr lang="en-US"/>
        </a:p>
      </dgm:t>
    </dgm:pt>
    <dgm:pt modelId="{CCF458F0-734B-4853-8265-2882E86FB919}">
      <dgm:prSet/>
      <dgm:spPr/>
      <dgm:t>
        <a:bodyPr/>
        <a:lstStyle/>
        <a:p>
          <a:r>
            <a:rPr lang="nl-NL"/>
            <a:t>Eigenwaarde</a:t>
          </a:r>
          <a:endParaRPr lang="en-US"/>
        </a:p>
      </dgm:t>
    </dgm:pt>
    <dgm:pt modelId="{5513FC6E-2B0A-4A79-9743-1EBA00C3B8F6}" type="parTrans" cxnId="{0602E868-81CD-4A5E-A116-4B6C926E74DA}">
      <dgm:prSet/>
      <dgm:spPr/>
      <dgm:t>
        <a:bodyPr/>
        <a:lstStyle/>
        <a:p>
          <a:endParaRPr lang="en-US"/>
        </a:p>
      </dgm:t>
    </dgm:pt>
    <dgm:pt modelId="{F74378DD-AE7F-4341-851E-E406BDD8FD17}" type="sibTrans" cxnId="{0602E868-81CD-4A5E-A116-4B6C926E74DA}">
      <dgm:prSet/>
      <dgm:spPr/>
      <dgm:t>
        <a:bodyPr/>
        <a:lstStyle/>
        <a:p>
          <a:endParaRPr lang="en-US"/>
        </a:p>
      </dgm:t>
    </dgm:pt>
    <dgm:pt modelId="{0F46581D-0C2E-41E7-869C-89AF7477EC7A}">
      <dgm:prSet/>
      <dgm:spPr/>
      <dgm:t>
        <a:bodyPr/>
        <a:lstStyle/>
        <a:p>
          <a:r>
            <a:rPr lang="nl-NL"/>
            <a:t>Geslachtsrol/geslachtsidentiteit</a:t>
          </a:r>
          <a:endParaRPr lang="en-US"/>
        </a:p>
      </dgm:t>
    </dgm:pt>
    <dgm:pt modelId="{AC6349B9-D4CB-4C35-8DE2-E99071CE240A}" type="parTrans" cxnId="{995FAFD0-E9C0-4960-96BA-1D4C9F81A002}">
      <dgm:prSet/>
      <dgm:spPr/>
      <dgm:t>
        <a:bodyPr/>
        <a:lstStyle/>
        <a:p>
          <a:endParaRPr lang="en-US"/>
        </a:p>
      </dgm:t>
    </dgm:pt>
    <dgm:pt modelId="{51184431-CC40-48BF-AEEE-315F89D4DF22}" type="sibTrans" cxnId="{995FAFD0-E9C0-4960-96BA-1D4C9F81A002}">
      <dgm:prSet/>
      <dgm:spPr/>
      <dgm:t>
        <a:bodyPr/>
        <a:lstStyle/>
        <a:p>
          <a:endParaRPr lang="en-US"/>
        </a:p>
      </dgm:t>
    </dgm:pt>
    <dgm:pt modelId="{9DF2C8FB-A40B-457D-B4B5-51661F6914AF}" type="pres">
      <dgm:prSet presAssocID="{F6ADE778-C07E-4B1F-9FDC-19BF088A175F}" presName="diagram" presStyleCnt="0">
        <dgm:presLayoutVars>
          <dgm:dir/>
          <dgm:resizeHandles val="exact"/>
        </dgm:presLayoutVars>
      </dgm:prSet>
      <dgm:spPr/>
    </dgm:pt>
    <dgm:pt modelId="{AD4AAE71-DB2C-4AFE-A866-65002D738BBB}" type="pres">
      <dgm:prSet presAssocID="{4EBEB55E-78F9-41E1-9C76-79D3D1771326}" presName="node" presStyleLbl="node1" presStyleIdx="0" presStyleCnt="4">
        <dgm:presLayoutVars>
          <dgm:bulletEnabled val="1"/>
        </dgm:presLayoutVars>
      </dgm:prSet>
      <dgm:spPr/>
    </dgm:pt>
    <dgm:pt modelId="{AA4FE088-11D3-4C6E-AF22-9D2E507D70F9}" type="pres">
      <dgm:prSet presAssocID="{A7CA60B3-3414-4248-9684-B93B4461595B}" presName="sibTrans" presStyleCnt="0"/>
      <dgm:spPr/>
    </dgm:pt>
    <dgm:pt modelId="{EF0F0F8D-CD2B-436F-BCFA-E2B04A2966CD}" type="pres">
      <dgm:prSet presAssocID="{B5471B64-E7A9-464E-9619-23EBEBC198EE}" presName="node" presStyleLbl="node1" presStyleIdx="1" presStyleCnt="4">
        <dgm:presLayoutVars>
          <dgm:bulletEnabled val="1"/>
        </dgm:presLayoutVars>
      </dgm:prSet>
      <dgm:spPr/>
    </dgm:pt>
    <dgm:pt modelId="{EFB8A299-0D08-4D93-AD7E-6EC11F2A080F}" type="pres">
      <dgm:prSet presAssocID="{199F03EB-D3BE-45BE-B537-4A6A87C1F95F}" presName="sibTrans" presStyleCnt="0"/>
      <dgm:spPr/>
    </dgm:pt>
    <dgm:pt modelId="{666A6542-7437-4B0C-AE53-6B3B9FE64528}" type="pres">
      <dgm:prSet presAssocID="{CCF458F0-734B-4853-8265-2882E86FB919}" presName="node" presStyleLbl="node1" presStyleIdx="2" presStyleCnt="4">
        <dgm:presLayoutVars>
          <dgm:bulletEnabled val="1"/>
        </dgm:presLayoutVars>
      </dgm:prSet>
      <dgm:spPr/>
    </dgm:pt>
    <dgm:pt modelId="{8020DF04-E53B-4D03-A568-B4EA39BC8C8E}" type="pres">
      <dgm:prSet presAssocID="{F74378DD-AE7F-4341-851E-E406BDD8FD17}" presName="sibTrans" presStyleCnt="0"/>
      <dgm:spPr/>
    </dgm:pt>
    <dgm:pt modelId="{D43E4CBA-9266-493B-A85D-C6B423F08824}" type="pres">
      <dgm:prSet presAssocID="{0F46581D-0C2E-41E7-869C-89AF7477EC7A}" presName="node" presStyleLbl="node1" presStyleIdx="3" presStyleCnt="4">
        <dgm:presLayoutVars>
          <dgm:bulletEnabled val="1"/>
        </dgm:presLayoutVars>
      </dgm:prSet>
      <dgm:spPr/>
    </dgm:pt>
  </dgm:ptLst>
  <dgm:cxnLst>
    <dgm:cxn modelId="{AC67F031-B68B-4FDD-8DEA-FEC307B25B31}" srcId="{F6ADE778-C07E-4B1F-9FDC-19BF088A175F}" destId="{B5471B64-E7A9-464E-9619-23EBEBC198EE}" srcOrd="1" destOrd="0" parTransId="{C20F2E7E-9C2F-47E7-8634-2550C7759F5A}" sibTransId="{199F03EB-D3BE-45BE-B537-4A6A87C1F95F}"/>
    <dgm:cxn modelId="{0602E868-81CD-4A5E-A116-4B6C926E74DA}" srcId="{F6ADE778-C07E-4B1F-9FDC-19BF088A175F}" destId="{CCF458F0-734B-4853-8265-2882E86FB919}" srcOrd="2" destOrd="0" parTransId="{5513FC6E-2B0A-4A79-9743-1EBA00C3B8F6}" sibTransId="{F74378DD-AE7F-4341-851E-E406BDD8FD17}"/>
    <dgm:cxn modelId="{E69FE869-C9E0-4CCB-A0D6-EC281ACCAA3A}" type="presOf" srcId="{0F46581D-0C2E-41E7-869C-89AF7477EC7A}" destId="{D43E4CBA-9266-493B-A85D-C6B423F08824}" srcOrd="0" destOrd="0" presId="urn:microsoft.com/office/officeart/2005/8/layout/default"/>
    <dgm:cxn modelId="{F9B1877A-90F2-44DB-B52B-F95923A3BBF6}" srcId="{F6ADE778-C07E-4B1F-9FDC-19BF088A175F}" destId="{4EBEB55E-78F9-41E1-9C76-79D3D1771326}" srcOrd="0" destOrd="0" parTransId="{C5E506F2-DD9A-4B68-B376-F713C6304ACD}" sibTransId="{A7CA60B3-3414-4248-9684-B93B4461595B}"/>
    <dgm:cxn modelId="{53B1DD7E-E74A-4B37-90B3-7364AF58AEB4}" type="presOf" srcId="{F6ADE778-C07E-4B1F-9FDC-19BF088A175F}" destId="{9DF2C8FB-A40B-457D-B4B5-51661F6914AF}" srcOrd="0" destOrd="0" presId="urn:microsoft.com/office/officeart/2005/8/layout/default"/>
    <dgm:cxn modelId="{259881A3-994F-4DB3-BEC6-16A264E111FB}" type="presOf" srcId="{CCF458F0-734B-4853-8265-2882E86FB919}" destId="{666A6542-7437-4B0C-AE53-6B3B9FE64528}" srcOrd="0" destOrd="0" presId="urn:microsoft.com/office/officeart/2005/8/layout/default"/>
    <dgm:cxn modelId="{F4DC72C3-B8CC-451D-8F93-126D2FBA9D38}" type="presOf" srcId="{B5471B64-E7A9-464E-9619-23EBEBC198EE}" destId="{EF0F0F8D-CD2B-436F-BCFA-E2B04A2966CD}" srcOrd="0" destOrd="0" presId="urn:microsoft.com/office/officeart/2005/8/layout/default"/>
    <dgm:cxn modelId="{995FAFD0-E9C0-4960-96BA-1D4C9F81A002}" srcId="{F6ADE778-C07E-4B1F-9FDC-19BF088A175F}" destId="{0F46581D-0C2E-41E7-869C-89AF7477EC7A}" srcOrd="3" destOrd="0" parTransId="{AC6349B9-D4CB-4C35-8DE2-E99071CE240A}" sibTransId="{51184431-CC40-48BF-AEEE-315F89D4DF22}"/>
    <dgm:cxn modelId="{336C25D4-AF6C-4A8F-B115-19DC4658752F}" type="presOf" srcId="{4EBEB55E-78F9-41E1-9C76-79D3D1771326}" destId="{AD4AAE71-DB2C-4AFE-A866-65002D738BBB}" srcOrd="0" destOrd="0" presId="urn:microsoft.com/office/officeart/2005/8/layout/default"/>
    <dgm:cxn modelId="{C8C37AA2-4903-4CD1-8906-02FF6B0DAAB4}" type="presParOf" srcId="{9DF2C8FB-A40B-457D-B4B5-51661F6914AF}" destId="{AD4AAE71-DB2C-4AFE-A866-65002D738BBB}" srcOrd="0" destOrd="0" presId="urn:microsoft.com/office/officeart/2005/8/layout/default"/>
    <dgm:cxn modelId="{C369C6AC-54ED-49DD-874B-0AB8A958FF34}" type="presParOf" srcId="{9DF2C8FB-A40B-457D-B4B5-51661F6914AF}" destId="{AA4FE088-11D3-4C6E-AF22-9D2E507D70F9}" srcOrd="1" destOrd="0" presId="urn:microsoft.com/office/officeart/2005/8/layout/default"/>
    <dgm:cxn modelId="{060D0AD3-72D6-47E8-ABA5-8B7656AC03F3}" type="presParOf" srcId="{9DF2C8FB-A40B-457D-B4B5-51661F6914AF}" destId="{EF0F0F8D-CD2B-436F-BCFA-E2B04A2966CD}" srcOrd="2" destOrd="0" presId="urn:microsoft.com/office/officeart/2005/8/layout/default"/>
    <dgm:cxn modelId="{A454C533-FD9E-4BB4-B43D-693502B71300}" type="presParOf" srcId="{9DF2C8FB-A40B-457D-B4B5-51661F6914AF}" destId="{EFB8A299-0D08-4D93-AD7E-6EC11F2A080F}" srcOrd="3" destOrd="0" presId="urn:microsoft.com/office/officeart/2005/8/layout/default"/>
    <dgm:cxn modelId="{CEDF91C1-538E-4B9C-BFA5-57D23B7E281A}" type="presParOf" srcId="{9DF2C8FB-A40B-457D-B4B5-51661F6914AF}" destId="{666A6542-7437-4B0C-AE53-6B3B9FE64528}" srcOrd="4" destOrd="0" presId="urn:microsoft.com/office/officeart/2005/8/layout/default"/>
    <dgm:cxn modelId="{E274511A-AFF8-4C3F-9F11-F1EF20357A68}" type="presParOf" srcId="{9DF2C8FB-A40B-457D-B4B5-51661F6914AF}" destId="{8020DF04-E53B-4D03-A568-B4EA39BC8C8E}" srcOrd="5" destOrd="0" presId="urn:microsoft.com/office/officeart/2005/8/layout/default"/>
    <dgm:cxn modelId="{200B9DA5-203D-462A-A624-FD792D0941E6}" type="presParOf" srcId="{9DF2C8FB-A40B-457D-B4B5-51661F6914AF}" destId="{D43E4CBA-9266-493B-A85D-C6B423F08824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6BA213-0AA4-47FB-A23E-22429938EB27}">
      <dsp:nvSpPr>
        <dsp:cNvPr id="0" name=""/>
        <dsp:cNvSpPr/>
      </dsp:nvSpPr>
      <dsp:spPr>
        <a:xfrm>
          <a:off x="1242" y="182126"/>
          <a:ext cx="4361384" cy="27694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14EBC6-C046-45D2-8D26-40B0681C6FF0}">
      <dsp:nvSpPr>
        <dsp:cNvPr id="0" name=""/>
        <dsp:cNvSpPr/>
      </dsp:nvSpPr>
      <dsp:spPr>
        <a:xfrm>
          <a:off x="485840" y="642494"/>
          <a:ext cx="4361384" cy="27694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800" b="1" kern="1200" dirty="0"/>
            <a:t>Sociaal emotioneel</a:t>
          </a:r>
          <a:r>
            <a:rPr lang="nl-NL" sz="4800" kern="1200" dirty="0"/>
            <a:t>: imitatie</a:t>
          </a:r>
          <a:endParaRPr lang="en-US" sz="4800" kern="1200" dirty="0"/>
        </a:p>
      </dsp:txBody>
      <dsp:txXfrm>
        <a:off x="566955" y="723609"/>
        <a:ext cx="4199154" cy="2607249"/>
      </dsp:txXfrm>
    </dsp:sp>
    <dsp:sp modelId="{5D0ED7CD-1A9F-4B04-972C-D3D8FD7FA4A6}">
      <dsp:nvSpPr>
        <dsp:cNvPr id="0" name=""/>
        <dsp:cNvSpPr/>
      </dsp:nvSpPr>
      <dsp:spPr>
        <a:xfrm>
          <a:off x="5331824" y="182126"/>
          <a:ext cx="4361384" cy="27694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0E176C-DC37-4717-AE19-8B82C796DE28}">
      <dsp:nvSpPr>
        <dsp:cNvPr id="0" name=""/>
        <dsp:cNvSpPr/>
      </dsp:nvSpPr>
      <dsp:spPr>
        <a:xfrm>
          <a:off x="5816422" y="642494"/>
          <a:ext cx="4361384" cy="27694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800" kern="1200" dirty="0"/>
            <a:t>Bewust van verschil tussen ‘ik en de ander’</a:t>
          </a:r>
          <a:endParaRPr lang="en-US" sz="4800" kern="1200" dirty="0"/>
        </a:p>
      </dsp:txBody>
      <dsp:txXfrm>
        <a:off x="5897537" y="723609"/>
        <a:ext cx="4199154" cy="26072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A66752-CCDC-4605-AA8A-DE27EF218EEE}">
      <dsp:nvSpPr>
        <dsp:cNvPr id="0" name=""/>
        <dsp:cNvSpPr/>
      </dsp:nvSpPr>
      <dsp:spPr>
        <a:xfrm>
          <a:off x="0" y="0"/>
          <a:ext cx="8652192" cy="107823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kern="1200" dirty="0"/>
            <a:t>Lichamelijk</a:t>
          </a:r>
          <a:r>
            <a:rPr lang="nl-NL" sz="2000" kern="1200" dirty="0"/>
            <a:t>: Puppyvet. Fase waarin peuter voorkeur voor voedsel ontwikkelt. Melkgebit is volledig ontwikkeld</a:t>
          </a:r>
          <a:endParaRPr lang="en-US" sz="2000" kern="1200" dirty="0"/>
        </a:p>
      </dsp:txBody>
      <dsp:txXfrm>
        <a:off x="31580" y="31580"/>
        <a:ext cx="7488698" cy="1015070"/>
      </dsp:txXfrm>
    </dsp:sp>
    <dsp:sp modelId="{7E5628C0-0BC5-4687-AAD7-20DCE81BFCEE}">
      <dsp:nvSpPr>
        <dsp:cNvPr id="0" name=""/>
        <dsp:cNvSpPr/>
      </dsp:nvSpPr>
      <dsp:spPr>
        <a:xfrm>
          <a:off x="763428" y="1257935"/>
          <a:ext cx="8652192" cy="107823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kern="1200" dirty="0"/>
            <a:t>Motorisch</a:t>
          </a:r>
          <a:r>
            <a:rPr lang="nl-NL" sz="2000" kern="1200" dirty="0"/>
            <a:t>: Vooral grove motoriek. </a:t>
          </a:r>
          <a:endParaRPr lang="en-US" sz="2000" kern="1200" dirty="0"/>
        </a:p>
      </dsp:txBody>
      <dsp:txXfrm>
        <a:off x="795008" y="1289515"/>
        <a:ext cx="7124754" cy="1015069"/>
      </dsp:txXfrm>
    </dsp:sp>
    <dsp:sp modelId="{8E00710A-CB11-4A7A-B862-B6C621F15890}">
      <dsp:nvSpPr>
        <dsp:cNvPr id="0" name=""/>
        <dsp:cNvSpPr/>
      </dsp:nvSpPr>
      <dsp:spPr>
        <a:xfrm>
          <a:off x="1526857" y="2515870"/>
          <a:ext cx="8652192" cy="107823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kern="1200" dirty="0"/>
            <a:t>Cognitief</a:t>
          </a:r>
          <a:r>
            <a:rPr lang="nl-NL" sz="2000" kern="1200" dirty="0"/>
            <a:t>: Taalontwikkeling gaat razendsnel. Woordenschat van 250 naar 1500 woorden. Peuter leert met taal gevoelens duidelijk te maken. Magisch denken.</a:t>
          </a:r>
          <a:endParaRPr lang="en-US" sz="2000" kern="1200" dirty="0"/>
        </a:p>
      </dsp:txBody>
      <dsp:txXfrm>
        <a:off x="1558437" y="2547450"/>
        <a:ext cx="7124754" cy="1015070"/>
      </dsp:txXfrm>
    </dsp:sp>
    <dsp:sp modelId="{6BBD6A6C-1204-440C-A8A6-FED47191FE20}">
      <dsp:nvSpPr>
        <dsp:cNvPr id="0" name=""/>
        <dsp:cNvSpPr/>
      </dsp:nvSpPr>
      <dsp:spPr>
        <a:xfrm>
          <a:off x="7951343" y="817657"/>
          <a:ext cx="700849" cy="70084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>
        <a:off x="8109034" y="817657"/>
        <a:ext cx="385467" cy="527389"/>
      </dsp:txXfrm>
    </dsp:sp>
    <dsp:sp modelId="{2B2AF129-32FC-4AF0-921B-86F0A57F86E5}">
      <dsp:nvSpPr>
        <dsp:cNvPr id="0" name=""/>
        <dsp:cNvSpPr/>
      </dsp:nvSpPr>
      <dsp:spPr>
        <a:xfrm>
          <a:off x="8714771" y="2068404"/>
          <a:ext cx="700849" cy="700849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>
        <a:off x="8872462" y="2068404"/>
        <a:ext cx="385467" cy="5273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E9C998-F0A6-4836-B893-C1A683F1CD99}">
      <dsp:nvSpPr>
        <dsp:cNvPr id="0" name=""/>
        <dsp:cNvSpPr/>
      </dsp:nvSpPr>
      <dsp:spPr>
        <a:xfrm>
          <a:off x="0" y="-161334"/>
          <a:ext cx="8652192" cy="161734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400" b="1" kern="1200" dirty="0"/>
            <a:t>Differentiatiefase </a:t>
          </a:r>
          <a:r>
            <a:rPr lang="nl-NL" sz="4400" b="0" kern="1200" dirty="0"/>
            <a:t>naam</a:t>
          </a:r>
          <a:r>
            <a:rPr lang="nl-NL" sz="4400" kern="1200" dirty="0"/>
            <a:t> voor het gehele proces</a:t>
          </a:r>
          <a:endParaRPr lang="en-US" sz="4400" kern="1200" dirty="0"/>
        </a:p>
      </dsp:txBody>
      <dsp:txXfrm>
        <a:off x="47370" y="-113964"/>
        <a:ext cx="6980541" cy="1522605"/>
      </dsp:txXfrm>
    </dsp:sp>
    <dsp:sp modelId="{48E21C08-980F-429E-8A64-C7332B5D7B2A}">
      <dsp:nvSpPr>
        <dsp:cNvPr id="0" name=""/>
        <dsp:cNvSpPr/>
      </dsp:nvSpPr>
      <dsp:spPr>
        <a:xfrm>
          <a:off x="820146" y="1492752"/>
          <a:ext cx="8652192" cy="2262681"/>
        </a:xfrm>
        <a:prstGeom prst="roundRect">
          <a:avLst>
            <a:gd name="adj" fmla="val 10000"/>
          </a:avLst>
        </a:prstGeom>
        <a:solidFill>
          <a:schemeClr val="accent2">
            <a:hueOff val="6238661"/>
            <a:satOff val="35504"/>
            <a:lumOff val="1098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Ik ben juf op een peuterspeelzaal en ben de kinderen aan het vertellen, dat we pietengym gaan doen. Ter voorbereiding op deze gymoefeningen moeten we natuurlijk een warming-up doen. Als ik vervolgens begin te dansen in het lokaal, schreeuwt één van de peuters uit: ‘Juf, je moet er wel om denken hoor, je kont wiebelt helemaal!’</a:t>
          </a:r>
          <a:br>
            <a:rPr lang="nl-NL" sz="1800" kern="1200" dirty="0"/>
          </a:br>
          <a:r>
            <a:rPr lang="nl-NL" sz="1800" i="1" kern="1200" dirty="0"/>
            <a:t>*,3,5 jaar</a:t>
          </a:r>
          <a:endParaRPr lang="nl-NL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700" kern="1200" dirty="0"/>
        </a:p>
      </dsp:txBody>
      <dsp:txXfrm>
        <a:off x="886418" y="1559024"/>
        <a:ext cx="5941516" cy="2130137"/>
      </dsp:txXfrm>
    </dsp:sp>
    <dsp:sp modelId="{94341437-05A5-41E0-A787-B9E2959F004E}">
      <dsp:nvSpPr>
        <dsp:cNvPr id="0" name=""/>
        <dsp:cNvSpPr/>
      </dsp:nvSpPr>
      <dsp:spPr>
        <a:xfrm>
          <a:off x="7600918" y="1110078"/>
          <a:ext cx="1051274" cy="105127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7837455" y="1110078"/>
        <a:ext cx="578200" cy="7910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13F5FD-AE65-4227-A347-93015E5CAD2F}">
      <dsp:nvSpPr>
        <dsp:cNvPr id="0" name=""/>
        <dsp:cNvSpPr/>
      </dsp:nvSpPr>
      <dsp:spPr>
        <a:xfrm>
          <a:off x="0" y="736997"/>
          <a:ext cx="2862857" cy="1817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9216E7-6EA8-41C9-A91F-58A6CCF868C6}">
      <dsp:nvSpPr>
        <dsp:cNvPr id="0" name=""/>
        <dsp:cNvSpPr/>
      </dsp:nvSpPr>
      <dsp:spPr>
        <a:xfrm>
          <a:off x="318095" y="1039187"/>
          <a:ext cx="2862857" cy="18179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300" kern="1200"/>
            <a:t>Onderscheid tussen zichzelf en anderen</a:t>
          </a:r>
          <a:endParaRPr lang="en-US" sz="3300" kern="1200"/>
        </a:p>
      </dsp:txBody>
      <dsp:txXfrm>
        <a:off x="371340" y="1092432"/>
        <a:ext cx="2756367" cy="1711424"/>
      </dsp:txXfrm>
    </dsp:sp>
    <dsp:sp modelId="{523F4C3F-4F18-4147-84C1-40A8B73E4983}">
      <dsp:nvSpPr>
        <dsp:cNvPr id="0" name=""/>
        <dsp:cNvSpPr/>
      </dsp:nvSpPr>
      <dsp:spPr>
        <a:xfrm>
          <a:off x="3499048" y="736997"/>
          <a:ext cx="2862857" cy="1817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D1332D-D37A-4380-9546-DA7C05E1C97E}">
      <dsp:nvSpPr>
        <dsp:cNvPr id="0" name=""/>
        <dsp:cNvSpPr/>
      </dsp:nvSpPr>
      <dsp:spPr>
        <a:xfrm>
          <a:off x="3817143" y="1039187"/>
          <a:ext cx="2862857" cy="18179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300" kern="1200"/>
            <a:t>Ontwikkelen van autonomie</a:t>
          </a:r>
          <a:endParaRPr lang="en-US" sz="3300" kern="1200"/>
        </a:p>
      </dsp:txBody>
      <dsp:txXfrm>
        <a:off x="3870388" y="1092432"/>
        <a:ext cx="2756367" cy="1711424"/>
      </dsp:txXfrm>
    </dsp:sp>
    <dsp:sp modelId="{2FF175E0-CF5F-4508-AABF-B7E33220AF91}">
      <dsp:nvSpPr>
        <dsp:cNvPr id="0" name=""/>
        <dsp:cNvSpPr/>
      </dsp:nvSpPr>
      <dsp:spPr>
        <a:xfrm>
          <a:off x="6998096" y="736997"/>
          <a:ext cx="2862857" cy="1817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2EE527-FAE9-492E-839B-0731B99EEA7E}">
      <dsp:nvSpPr>
        <dsp:cNvPr id="0" name=""/>
        <dsp:cNvSpPr/>
      </dsp:nvSpPr>
      <dsp:spPr>
        <a:xfrm>
          <a:off x="7316192" y="1039187"/>
          <a:ext cx="2862857" cy="18179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300" kern="1200"/>
            <a:t>Ontwikkelen ‘eigen wil</a:t>
          </a:r>
          <a:endParaRPr lang="en-US" sz="3300" kern="1200"/>
        </a:p>
      </dsp:txBody>
      <dsp:txXfrm>
        <a:off x="7369437" y="1092432"/>
        <a:ext cx="2756367" cy="17114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4AAE71-DB2C-4AFE-A866-65002D738BBB}">
      <dsp:nvSpPr>
        <dsp:cNvPr id="0" name=""/>
        <dsp:cNvSpPr/>
      </dsp:nvSpPr>
      <dsp:spPr>
        <a:xfrm>
          <a:off x="668000" y="805"/>
          <a:ext cx="2763453" cy="165807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Zelfbewustzijn</a:t>
          </a:r>
          <a:endParaRPr lang="en-US" sz="1600" kern="1200"/>
        </a:p>
      </dsp:txBody>
      <dsp:txXfrm>
        <a:off x="668000" y="805"/>
        <a:ext cx="2763453" cy="1658071"/>
      </dsp:txXfrm>
    </dsp:sp>
    <dsp:sp modelId="{EF0F0F8D-CD2B-436F-BCFA-E2B04A2966CD}">
      <dsp:nvSpPr>
        <dsp:cNvPr id="0" name=""/>
        <dsp:cNvSpPr/>
      </dsp:nvSpPr>
      <dsp:spPr>
        <a:xfrm>
          <a:off x="3707798" y="805"/>
          <a:ext cx="2763453" cy="1658071"/>
        </a:xfrm>
        <a:prstGeom prst="rect">
          <a:avLst/>
        </a:prstGeom>
        <a:solidFill>
          <a:schemeClr val="accent5">
            <a:hueOff val="6371560"/>
            <a:satOff val="-13612"/>
            <a:lumOff val="-5686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Zelfconcept</a:t>
          </a:r>
          <a:endParaRPr lang="en-US" sz="1600" kern="1200"/>
        </a:p>
      </dsp:txBody>
      <dsp:txXfrm>
        <a:off x="3707798" y="805"/>
        <a:ext cx="2763453" cy="1658071"/>
      </dsp:txXfrm>
    </dsp:sp>
    <dsp:sp modelId="{666A6542-7437-4B0C-AE53-6B3B9FE64528}">
      <dsp:nvSpPr>
        <dsp:cNvPr id="0" name=""/>
        <dsp:cNvSpPr/>
      </dsp:nvSpPr>
      <dsp:spPr>
        <a:xfrm>
          <a:off x="6747596" y="805"/>
          <a:ext cx="2763453" cy="1658071"/>
        </a:xfrm>
        <a:prstGeom prst="rect">
          <a:avLst/>
        </a:prstGeom>
        <a:solidFill>
          <a:schemeClr val="accent5">
            <a:hueOff val="12743121"/>
            <a:satOff val="-27225"/>
            <a:lumOff val="-11373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Eigenwaarde</a:t>
          </a:r>
          <a:endParaRPr lang="en-US" sz="1600" kern="1200"/>
        </a:p>
      </dsp:txBody>
      <dsp:txXfrm>
        <a:off x="6747596" y="805"/>
        <a:ext cx="2763453" cy="1658071"/>
      </dsp:txXfrm>
    </dsp:sp>
    <dsp:sp modelId="{D43E4CBA-9266-493B-A85D-C6B423F08824}">
      <dsp:nvSpPr>
        <dsp:cNvPr id="0" name=""/>
        <dsp:cNvSpPr/>
      </dsp:nvSpPr>
      <dsp:spPr>
        <a:xfrm>
          <a:off x="3707798" y="1935222"/>
          <a:ext cx="2763453" cy="1658071"/>
        </a:xfrm>
        <a:prstGeom prst="rect">
          <a:avLst/>
        </a:prstGeom>
        <a:solidFill>
          <a:schemeClr val="accent5">
            <a:hueOff val="19114680"/>
            <a:satOff val="-40837"/>
            <a:lumOff val="-17059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Geslachtsrol/geslachtsidentiteit</a:t>
          </a:r>
          <a:endParaRPr lang="en-US" sz="1600" kern="1200"/>
        </a:p>
      </dsp:txBody>
      <dsp:txXfrm>
        <a:off x="3707798" y="1935222"/>
        <a:ext cx="2763453" cy="16580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66729-829D-40B1-B943-7C961C2660D5}" type="datetimeFigureOut">
              <a:rPr lang="nl-NL" smtClean="0"/>
              <a:t>21-10-2019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1DCA2-8A3E-4B8F-8174-74F5479826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7315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Opdracht bespreken van vorige week is een optie. Indien dit niet is gedaan.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61DCA2-8A3E-4B8F-8174-74F5479826C6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0505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Dreumes is van 1 tot 2 jaar</a:t>
            </a:r>
          </a:p>
          <a:p>
            <a:r>
              <a:rPr lang="nl-NL" dirty="0"/>
              <a:t>Peuter is van 2 tot 4 jaar</a:t>
            </a:r>
          </a:p>
          <a:p>
            <a:r>
              <a:rPr lang="nl-NL" dirty="0"/>
              <a:t>Dreumes is exploratiedrang, sensomotorische ontwikkeling</a:t>
            </a:r>
          </a:p>
          <a:p>
            <a:r>
              <a:rPr lang="nl-NL" dirty="0"/>
              <a:t>Peuter is bewegelijkheid, differentiatiefase en magisch denken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61DCA2-8A3E-4B8F-8174-74F5479826C6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1219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61DCA2-8A3E-4B8F-8174-74F5479826C6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1766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61DCA2-8A3E-4B8F-8174-74F5479826C6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6292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61DCA2-8A3E-4B8F-8174-74F5479826C6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03149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Zichzelf en anderen: separatie individuatie</a:t>
            </a:r>
            <a:br>
              <a:rPr lang="nl-NL" dirty="0"/>
            </a:b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1DCA2-8A3E-4B8F-8174-74F5479826C6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28904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Zelfbewustzijn: het ontwikkelen van zelfbewuste emoties, meer complex zoals schaamte en trots, jaloezie</a:t>
            </a:r>
          </a:p>
          <a:p>
            <a:r>
              <a:rPr lang="nl-NL" dirty="0"/>
              <a:t>Zelfconcept: alles wat de persoon naar eigen idee kenmerkt</a:t>
            </a:r>
          </a:p>
          <a:p>
            <a:r>
              <a:rPr lang="nl-NL" dirty="0"/>
              <a:t>Eigenwaarde: evaluatie van het zelfconcept, besloten door feedback</a:t>
            </a:r>
          </a:p>
          <a:p>
            <a:r>
              <a:rPr lang="nl-NL" dirty="0"/>
              <a:t>Geslachtsidentiteit: besef tot een bepaald geslacht te horen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1DCA2-8A3E-4B8F-8174-74F5479826C6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74230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Magisch denken: het verklaren van onverklaarbare gebeurtenissen.</a:t>
            </a:r>
          </a:p>
          <a:p>
            <a:r>
              <a:rPr lang="nl-NL" dirty="0"/>
              <a:t>Animistisch denken: menselijke eigenschappen toekennen aan levenloze voorwerpen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1DCA2-8A3E-4B8F-8174-74F5479826C6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816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AB3A824-1A51-4B26-AD58-A6D8E14F6C04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71647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110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52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76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E5059C3-6A89-4494-99FF-5A4D6FFD50EB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9634233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66194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76296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983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185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37D525BB-DA17-4BA0-B3C8-3AC3ABC827E6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3361706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B16C4C9A-3960-41CF-A4E9-2A8FB932454B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205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5944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4Xz86WZzkmY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0L8oEabxc0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PW75ZO4pI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86AB1A-429F-4D2E-A343-814FAFFD0B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Ontwikkelings-psychologie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B7A69AE-8138-49D0-ADB0-373040D639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3. thema 4 </a:t>
            </a:r>
            <a:r>
              <a:rPr lang="nl-NL" dirty="0" err="1"/>
              <a:t>profesioneel</a:t>
            </a:r>
            <a:r>
              <a:rPr lang="nl-NL" dirty="0"/>
              <a:t> werken voor de maatschappelijke zorg </a:t>
            </a:r>
          </a:p>
        </p:txBody>
      </p:sp>
    </p:spTree>
    <p:extLst>
      <p:ext uri="{BB962C8B-B14F-4D97-AF65-F5344CB8AC3E}">
        <p14:creationId xmlns:p14="http://schemas.microsoft.com/office/powerpoint/2010/main" val="1574859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D6CE9D5-28BB-4329-B5E2-B06131F27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D9F7D40-5D59-4F59-A331-D8F7710AC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Freeform 11">
            <a:extLst>
              <a:ext uri="{FF2B5EF4-FFF2-40B4-BE49-F238E27FC236}">
                <a16:creationId xmlns:a16="http://schemas.microsoft.com/office/drawing/2014/main" id="{E2B1BC2F-AEBF-4990-A7F9-197AAF28B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548664" y="0"/>
            <a:ext cx="4643336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39328" y="457200"/>
            <a:ext cx="3090672" cy="1197864"/>
          </a:xfrm>
        </p:spPr>
        <p:txBody>
          <a:bodyPr anchor="b">
            <a:normAutofit/>
          </a:bodyPr>
          <a:lstStyle/>
          <a:p>
            <a:r>
              <a:rPr lang="nl-NL" sz="1900">
                <a:solidFill>
                  <a:schemeClr val="accent1"/>
                </a:solidFill>
              </a:rPr>
              <a:t>Dreumes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73A4E98-85E1-4724-8E4C-6F60A4EE08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927" y="1278411"/>
            <a:ext cx="5978273" cy="3990497"/>
          </a:xfrm>
          <a:prstGeom prst="rect">
            <a:avLst/>
          </a:prstGeom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39328" y="1655065"/>
            <a:ext cx="3090672" cy="4224528"/>
          </a:xfrm>
        </p:spPr>
        <p:txBody>
          <a:bodyPr>
            <a:normAutofit/>
          </a:bodyPr>
          <a:lstStyle/>
          <a:p>
            <a:pPr marL="342900" indent="-342900"/>
            <a:r>
              <a:rPr lang="nl-NL" sz="1600" b="1" dirty="0">
                <a:solidFill>
                  <a:schemeClr val="bg1"/>
                </a:solidFill>
              </a:rPr>
              <a:t>Sensomotorisch</a:t>
            </a:r>
          </a:p>
          <a:p>
            <a:pPr marL="342900" indent="-342900"/>
            <a:r>
              <a:rPr lang="nl-NL" sz="1600" b="1" dirty="0">
                <a:solidFill>
                  <a:schemeClr val="bg1"/>
                </a:solidFill>
              </a:rPr>
              <a:t>Sensueel</a:t>
            </a:r>
            <a:r>
              <a:rPr lang="nl-NL" sz="1600" dirty="0">
                <a:solidFill>
                  <a:schemeClr val="bg1"/>
                </a:solidFill>
              </a:rPr>
              <a:t>: Ontdekt eigen geslacht</a:t>
            </a:r>
          </a:p>
          <a:p>
            <a:endParaRPr lang="nl-NL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272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0A7D14-7B67-4022-A8BE-1CCD4A0F1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nl-NL" dirty="0"/>
              <a:t>Peuter 2 tot 4 jaar </a:t>
            </a:r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AB09A9E8-BF27-4613-A775-071F08208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3AFE299-6F79-44AF-9A77-2DC2DC1F8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14" name="Tijdelijke aanduiding voor inhoud 2">
            <a:extLst>
              <a:ext uri="{FF2B5EF4-FFF2-40B4-BE49-F238E27FC236}">
                <a16:creationId xmlns:a16="http://schemas.microsoft.com/office/drawing/2014/main" id="{48381292-E417-4B6E-B035-A7A6A10D28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8856055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53726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9">
            <a:extLst>
              <a:ext uri="{FF2B5EF4-FFF2-40B4-BE49-F238E27FC236}">
                <a16:creationId xmlns:a16="http://schemas.microsoft.com/office/drawing/2014/main" id="{1B0A7D14-7B67-4022-A8BE-1CCD4A0F1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E345108-7A84-4E0F-91C1-558B444F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nl-NL"/>
              <a:t>Peuter</a:t>
            </a:r>
            <a:endParaRPr lang="nl-NL" dirty="0"/>
          </a:p>
        </p:txBody>
      </p:sp>
      <p:sp>
        <p:nvSpPr>
          <p:cNvPr id="22" name="Freeform 6">
            <a:extLst>
              <a:ext uri="{FF2B5EF4-FFF2-40B4-BE49-F238E27FC236}">
                <a16:creationId xmlns:a16="http://schemas.microsoft.com/office/drawing/2014/main" id="{AB09A9E8-BF27-4613-A775-071F08208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3" name="Rectangle 13">
            <a:extLst>
              <a:ext uri="{FF2B5EF4-FFF2-40B4-BE49-F238E27FC236}">
                <a16:creationId xmlns:a16="http://schemas.microsoft.com/office/drawing/2014/main" id="{C3AFE299-6F79-44AF-9A77-2DC2DC1F8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EF04ED3E-000C-479D-99FB-75DCFB5BB8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2504512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35103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1" r="10087" b="-3"/>
          <a:stretch/>
        </p:blipFill>
        <p:spPr>
          <a:xfrm>
            <a:off x="7373816" y="2145636"/>
            <a:ext cx="4261588" cy="3954707"/>
          </a:xfrm>
          <a:prstGeom prst="rect">
            <a:avLst/>
          </a:prstGeom>
        </p:spPr>
      </p:pic>
      <p:sp>
        <p:nvSpPr>
          <p:cNvPr id="10" name="Freeform 8">
            <a:extLst>
              <a:ext uri="{FF2B5EF4-FFF2-40B4-BE49-F238E27FC236}">
                <a16:creationId xmlns:a16="http://schemas.microsoft.com/office/drawing/2014/main" id="{47F8A8B8-9430-4684-AA47-456455FF8C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1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5" fmla="*/ 9528486 w 12192000"/>
              <a:gd name="connsiteY5" fmla="*/ 2197353 h 6858000"/>
              <a:gd name="connsiteX6" fmla="*/ 9491031 w 12192000"/>
              <a:gd name="connsiteY6" fmla="*/ 2200864 h 6858000"/>
              <a:gd name="connsiteX7" fmla="*/ 9454747 w 12192000"/>
              <a:gd name="connsiteY7" fmla="*/ 2210228 h 6858000"/>
              <a:gd name="connsiteX8" fmla="*/ 9419633 w 12192000"/>
              <a:gd name="connsiteY8" fmla="*/ 2224273 h 6858000"/>
              <a:gd name="connsiteX9" fmla="*/ 9383349 w 12192000"/>
              <a:gd name="connsiteY9" fmla="*/ 2241830 h 6858000"/>
              <a:gd name="connsiteX10" fmla="*/ 9349405 w 12192000"/>
              <a:gd name="connsiteY10" fmla="*/ 2261728 h 6858000"/>
              <a:gd name="connsiteX11" fmla="*/ 9314292 w 12192000"/>
              <a:gd name="connsiteY11" fmla="*/ 2282796 h 6858000"/>
              <a:gd name="connsiteX12" fmla="*/ 9279178 w 12192000"/>
              <a:gd name="connsiteY12" fmla="*/ 2301524 h 6858000"/>
              <a:gd name="connsiteX13" fmla="*/ 9244064 w 12192000"/>
              <a:gd name="connsiteY13" fmla="*/ 2320251 h 6858000"/>
              <a:gd name="connsiteX14" fmla="*/ 9208950 w 12192000"/>
              <a:gd name="connsiteY14" fmla="*/ 2334296 h 6858000"/>
              <a:gd name="connsiteX15" fmla="*/ 9172666 w 12192000"/>
              <a:gd name="connsiteY15" fmla="*/ 2343660 h 6858000"/>
              <a:gd name="connsiteX16" fmla="*/ 9136382 w 12192000"/>
              <a:gd name="connsiteY16" fmla="*/ 2348342 h 6858000"/>
              <a:gd name="connsiteX17" fmla="*/ 9097757 w 12192000"/>
              <a:gd name="connsiteY17" fmla="*/ 2348342 h 6858000"/>
              <a:gd name="connsiteX18" fmla="*/ 9057961 w 12192000"/>
              <a:gd name="connsiteY18" fmla="*/ 2346001 h 6858000"/>
              <a:gd name="connsiteX19" fmla="*/ 9018166 w 12192000"/>
              <a:gd name="connsiteY19" fmla="*/ 2341319 h 6858000"/>
              <a:gd name="connsiteX20" fmla="*/ 8978370 w 12192000"/>
              <a:gd name="connsiteY20" fmla="*/ 2335467 h 6858000"/>
              <a:gd name="connsiteX21" fmla="*/ 8938575 w 12192000"/>
              <a:gd name="connsiteY21" fmla="*/ 2330785 h 6858000"/>
              <a:gd name="connsiteX22" fmla="*/ 8898779 w 12192000"/>
              <a:gd name="connsiteY22" fmla="*/ 2327274 h 6858000"/>
              <a:gd name="connsiteX23" fmla="*/ 8861324 w 12192000"/>
              <a:gd name="connsiteY23" fmla="*/ 2328444 h 6858000"/>
              <a:gd name="connsiteX24" fmla="*/ 8825040 w 12192000"/>
              <a:gd name="connsiteY24" fmla="*/ 2333126 h 6858000"/>
              <a:gd name="connsiteX25" fmla="*/ 8789926 w 12192000"/>
              <a:gd name="connsiteY25" fmla="*/ 2343660 h 6858000"/>
              <a:gd name="connsiteX26" fmla="*/ 8760665 w 12192000"/>
              <a:gd name="connsiteY26" fmla="*/ 2358876 h 6858000"/>
              <a:gd name="connsiteX27" fmla="*/ 8732574 w 12192000"/>
              <a:gd name="connsiteY27" fmla="*/ 2378774 h 6858000"/>
              <a:gd name="connsiteX28" fmla="*/ 8707994 w 12192000"/>
              <a:gd name="connsiteY28" fmla="*/ 2402183 h 6858000"/>
              <a:gd name="connsiteX29" fmla="*/ 8683415 w 12192000"/>
              <a:gd name="connsiteY29" fmla="*/ 2429103 h 6858000"/>
              <a:gd name="connsiteX30" fmla="*/ 8661176 w 12192000"/>
              <a:gd name="connsiteY30" fmla="*/ 2457194 h 6858000"/>
              <a:gd name="connsiteX31" fmla="*/ 8638937 w 12192000"/>
              <a:gd name="connsiteY31" fmla="*/ 2486456 h 6858000"/>
              <a:gd name="connsiteX32" fmla="*/ 8616699 w 12192000"/>
              <a:gd name="connsiteY32" fmla="*/ 2515717 h 6858000"/>
              <a:gd name="connsiteX33" fmla="*/ 8594460 w 12192000"/>
              <a:gd name="connsiteY33" fmla="*/ 2543808 h 6858000"/>
              <a:gd name="connsiteX34" fmla="*/ 8571051 w 12192000"/>
              <a:gd name="connsiteY34" fmla="*/ 2570729 h 6858000"/>
              <a:gd name="connsiteX35" fmla="*/ 8544130 w 12192000"/>
              <a:gd name="connsiteY35" fmla="*/ 2594138 h 6858000"/>
              <a:gd name="connsiteX36" fmla="*/ 8518380 w 12192000"/>
              <a:gd name="connsiteY36" fmla="*/ 2615206 h 6858000"/>
              <a:gd name="connsiteX37" fmla="*/ 8489119 w 12192000"/>
              <a:gd name="connsiteY37" fmla="*/ 2631593 h 6858000"/>
              <a:gd name="connsiteX38" fmla="*/ 8457516 w 12192000"/>
              <a:gd name="connsiteY38" fmla="*/ 2645638 h 6858000"/>
              <a:gd name="connsiteX39" fmla="*/ 8423573 w 12192000"/>
              <a:gd name="connsiteY39" fmla="*/ 2657343 h 6858000"/>
              <a:gd name="connsiteX40" fmla="*/ 8388459 w 12192000"/>
              <a:gd name="connsiteY40" fmla="*/ 2667877 h 6858000"/>
              <a:gd name="connsiteX41" fmla="*/ 8353346 w 12192000"/>
              <a:gd name="connsiteY41" fmla="*/ 2677241 h 6858000"/>
              <a:gd name="connsiteX42" fmla="*/ 8317062 w 12192000"/>
              <a:gd name="connsiteY42" fmla="*/ 2686604 h 6858000"/>
              <a:gd name="connsiteX43" fmla="*/ 8283118 w 12192000"/>
              <a:gd name="connsiteY43" fmla="*/ 2697138 h 6858000"/>
              <a:gd name="connsiteX44" fmla="*/ 8249175 w 12192000"/>
              <a:gd name="connsiteY44" fmla="*/ 2708843 h 6858000"/>
              <a:gd name="connsiteX45" fmla="*/ 8217573 w 12192000"/>
              <a:gd name="connsiteY45" fmla="*/ 2722888 h 6858000"/>
              <a:gd name="connsiteX46" fmla="*/ 8189482 w 12192000"/>
              <a:gd name="connsiteY46" fmla="*/ 2740445 h 6858000"/>
              <a:gd name="connsiteX47" fmla="*/ 8163732 w 12192000"/>
              <a:gd name="connsiteY47" fmla="*/ 2761514 h 6858000"/>
              <a:gd name="connsiteX48" fmla="*/ 8142663 w 12192000"/>
              <a:gd name="connsiteY48" fmla="*/ 2787264 h 6858000"/>
              <a:gd name="connsiteX49" fmla="*/ 8125106 w 12192000"/>
              <a:gd name="connsiteY49" fmla="*/ 2815355 h 6858000"/>
              <a:gd name="connsiteX50" fmla="*/ 8111061 w 12192000"/>
              <a:gd name="connsiteY50" fmla="*/ 2846957 h 6858000"/>
              <a:gd name="connsiteX51" fmla="*/ 8099356 w 12192000"/>
              <a:gd name="connsiteY51" fmla="*/ 2880900 h 6858000"/>
              <a:gd name="connsiteX52" fmla="*/ 8088822 w 12192000"/>
              <a:gd name="connsiteY52" fmla="*/ 2914844 h 6858000"/>
              <a:gd name="connsiteX53" fmla="*/ 8079459 w 12192000"/>
              <a:gd name="connsiteY53" fmla="*/ 2951128 h 6858000"/>
              <a:gd name="connsiteX54" fmla="*/ 8070095 w 12192000"/>
              <a:gd name="connsiteY54" fmla="*/ 2986242 h 6858000"/>
              <a:gd name="connsiteX55" fmla="*/ 8059561 w 12192000"/>
              <a:gd name="connsiteY55" fmla="*/ 3021355 h 6858000"/>
              <a:gd name="connsiteX56" fmla="*/ 8047856 w 12192000"/>
              <a:gd name="connsiteY56" fmla="*/ 3055299 h 6858000"/>
              <a:gd name="connsiteX57" fmla="*/ 8033811 w 12192000"/>
              <a:gd name="connsiteY57" fmla="*/ 3086901 h 6858000"/>
              <a:gd name="connsiteX58" fmla="*/ 8017424 w 12192000"/>
              <a:gd name="connsiteY58" fmla="*/ 3116162 h 6858000"/>
              <a:gd name="connsiteX59" fmla="*/ 7996356 w 12192000"/>
              <a:gd name="connsiteY59" fmla="*/ 3141913 h 6858000"/>
              <a:gd name="connsiteX60" fmla="*/ 7972947 w 12192000"/>
              <a:gd name="connsiteY60" fmla="*/ 3168833 h 6858000"/>
              <a:gd name="connsiteX61" fmla="*/ 7946026 w 12192000"/>
              <a:gd name="connsiteY61" fmla="*/ 3192242 h 6858000"/>
              <a:gd name="connsiteX62" fmla="*/ 7916765 w 12192000"/>
              <a:gd name="connsiteY62" fmla="*/ 3214481 h 6858000"/>
              <a:gd name="connsiteX63" fmla="*/ 7887503 w 12192000"/>
              <a:gd name="connsiteY63" fmla="*/ 3236720 h 6858000"/>
              <a:gd name="connsiteX64" fmla="*/ 7858242 w 12192000"/>
              <a:gd name="connsiteY64" fmla="*/ 3258958 h 6858000"/>
              <a:gd name="connsiteX65" fmla="*/ 7830151 w 12192000"/>
              <a:gd name="connsiteY65" fmla="*/ 3281197 h 6858000"/>
              <a:gd name="connsiteX66" fmla="*/ 7803230 w 12192000"/>
              <a:gd name="connsiteY66" fmla="*/ 3305777 h 6858000"/>
              <a:gd name="connsiteX67" fmla="*/ 7779821 w 12192000"/>
              <a:gd name="connsiteY67" fmla="*/ 3330356 h 6858000"/>
              <a:gd name="connsiteX68" fmla="*/ 7759923 w 12192000"/>
              <a:gd name="connsiteY68" fmla="*/ 3358447 h 6858000"/>
              <a:gd name="connsiteX69" fmla="*/ 7744708 w 12192000"/>
              <a:gd name="connsiteY69" fmla="*/ 3387709 h 6858000"/>
              <a:gd name="connsiteX70" fmla="*/ 7734173 w 12192000"/>
              <a:gd name="connsiteY70" fmla="*/ 3422822 h 6858000"/>
              <a:gd name="connsiteX71" fmla="*/ 7729492 w 12192000"/>
              <a:gd name="connsiteY71" fmla="*/ 3459107 h 6858000"/>
              <a:gd name="connsiteX72" fmla="*/ 7728321 w 12192000"/>
              <a:gd name="connsiteY72" fmla="*/ 3496561 h 6858000"/>
              <a:gd name="connsiteX73" fmla="*/ 7731832 w 12192000"/>
              <a:gd name="connsiteY73" fmla="*/ 3536357 h 6858000"/>
              <a:gd name="connsiteX74" fmla="*/ 7736514 w 12192000"/>
              <a:gd name="connsiteY74" fmla="*/ 3576152 h 6858000"/>
              <a:gd name="connsiteX75" fmla="*/ 7742367 w 12192000"/>
              <a:gd name="connsiteY75" fmla="*/ 3615948 h 6858000"/>
              <a:gd name="connsiteX76" fmla="*/ 7747048 w 12192000"/>
              <a:gd name="connsiteY76" fmla="*/ 3655744 h 6858000"/>
              <a:gd name="connsiteX77" fmla="*/ 7749389 w 12192000"/>
              <a:gd name="connsiteY77" fmla="*/ 3695539 h 6858000"/>
              <a:gd name="connsiteX78" fmla="*/ 7749389 w 12192000"/>
              <a:gd name="connsiteY78" fmla="*/ 3734164 h 6858000"/>
              <a:gd name="connsiteX79" fmla="*/ 7744708 w 12192000"/>
              <a:gd name="connsiteY79" fmla="*/ 3770449 h 6858000"/>
              <a:gd name="connsiteX80" fmla="*/ 7735344 w 12192000"/>
              <a:gd name="connsiteY80" fmla="*/ 3806733 h 6858000"/>
              <a:gd name="connsiteX81" fmla="*/ 7721298 w 12192000"/>
              <a:gd name="connsiteY81" fmla="*/ 3840676 h 6858000"/>
              <a:gd name="connsiteX82" fmla="*/ 7703741 w 12192000"/>
              <a:gd name="connsiteY82" fmla="*/ 3875790 h 6858000"/>
              <a:gd name="connsiteX83" fmla="*/ 7683844 w 12192000"/>
              <a:gd name="connsiteY83" fmla="*/ 3910903 h 6858000"/>
              <a:gd name="connsiteX84" fmla="*/ 7662775 w 12192000"/>
              <a:gd name="connsiteY84" fmla="*/ 3946017 h 6858000"/>
              <a:gd name="connsiteX85" fmla="*/ 7642878 w 12192000"/>
              <a:gd name="connsiteY85" fmla="*/ 3979961 h 6858000"/>
              <a:gd name="connsiteX86" fmla="*/ 7625321 w 12192000"/>
              <a:gd name="connsiteY86" fmla="*/ 4016245 h 6858000"/>
              <a:gd name="connsiteX87" fmla="*/ 7611275 w 12192000"/>
              <a:gd name="connsiteY87" fmla="*/ 4051358 h 6858000"/>
              <a:gd name="connsiteX88" fmla="*/ 7601912 w 12192000"/>
              <a:gd name="connsiteY88" fmla="*/ 4087643 h 6858000"/>
              <a:gd name="connsiteX89" fmla="*/ 7598400 w 12192000"/>
              <a:gd name="connsiteY89" fmla="*/ 4125097 h 6858000"/>
              <a:gd name="connsiteX90" fmla="*/ 7601912 w 12192000"/>
              <a:gd name="connsiteY90" fmla="*/ 4162552 h 6858000"/>
              <a:gd name="connsiteX91" fmla="*/ 7611275 w 12192000"/>
              <a:gd name="connsiteY91" fmla="*/ 4198836 h 6858000"/>
              <a:gd name="connsiteX92" fmla="*/ 7625321 w 12192000"/>
              <a:gd name="connsiteY92" fmla="*/ 4233950 h 6858000"/>
              <a:gd name="connsiteX93" fmla="*/ 7642878 w 12192000"/>
              <a:gd name="connsiteY93" fmla="*/ 4270234 h 6858000"/>
              <a:gd name="connsiteX94" fmla="*/ 7662775 w 12192000"/>
              <a:gd name="connsiteY94" fmla="*/ 4304177 h 6858000"/>
              <a:gd name="connsiteX95" fmla="*/ 7683844 w 12192000"/>
              <a:gd name="connsiteY95" fmla="*/ 4339291 h 6858000"/>
              <a:gd name="connsiteX96" fmla="*/ 7703741 w 12192000"/>
              <a:gd name="connsiteY96" fmla="*/ 4374405 h 6858000"/>
              <a:gd name="connsiteX97" fmla="*/ 7721298 w 12192000"/>
              <a:gd name="connsiteY97" fmla="*/ 4409519 h 6858000"/>
              <a:gd name="connsiteX98" fmla="*/ 7735344 w 12192000"/>
              <a:gd name="connsiteY98" fmla="*/ 4443462 h 6858000"/>
              <a:gd name="connsiteX99" fmla="*/ 7744708 w 12192000"/>
              <a:gd name="connsiteY99" fmla="*/ 4479746 h 6858000"/>
              <a:gd name="connsiteX100" fmla="*/ 7749389 w 12192000"/>
              <a:gd name="connsiteY100" fmla="*/ 4516030 h 6858000"/>
              <a:gd name="connsiteX101" fmla="*/ 7749389 w 12192000"/>
              <a:gd name="connsiteY101" fmla="*/ 4554655 h 6858000"/>
              <a:gd name="connsiteX102" fmla="*/ 7747048 w 12192000"/>
              <a:gd name="connsiteY102" fmla="*/ 4594451 h 6858000"/>
              <a:gd name="connsiteX103" fmla="*/ 7742367 w 12192000"/>
              <a:gd name="connsiteY103" fmla="*/ 4634247 h 6858000"/>
              <a:gd name="connsiteX104" fmla="*/ 7736514 w 12192000"/>
              <a:gd name="connsiteY104" fmla="*/ 4674042 h 6858000"/>
              <a:gd name="connsiteX105" fmla="*/ 7731832 w 12192000"/>
              <a:gd name="connsiteY105" fmla="*/ 4713838 h 6858000"/>
              <a:gd name="connsiteX106" fmla="*/ 7728321 w 12192000"/>
              <a:gd name="connsiteY106" fmla="*/ 4753633 h 6858000"/>
              <a:gd name="connsiteX107" fmla="*/ 7729492 w 12192000"/>
              <a:gd name="connsiteY107" fmla="*/ 4791088 h 6858000"/>
              <a:gd name="connsiteX108" fmla="*/ 7734173 w 12192000"/>
              <a:gd name="connsiteY108" fmla="*/ 4827372 h 6858000"/>
              <a:gd name="connsiteX109" fmla="*/ 7744708 w 12192000"/>
              <a:gd name="connsiteY109" fmla="*/ 4862486 h 6858000"/>
              <a:gd name="connsiteX110" fmla="*/ 7759923 w 12192000"/>
              <a:gd name="connsiteY110" fmla="*/ 4891747 h 6858000"/>
              <a:gd name="connsiteX111" fmla="*/ 7779821 w 12192000"/>
              <a:gd name="connsiteY111" fmla="*/ 4919838 h 6858000"/>
              <a:gd name="connsiteX112" fmla="*/ 7803230 w 12192000"/>
              <a:gd name="connsiteY112" fmla="*/ 4944418 h 6858000"/>
              <a:gd name="connsiteX113" fmla="*/ 7830151 w 12192000"/>
              <a:gd name="connsiteY113" fmla="*/ 4968998 h 6858000"/>
              <a:gd name="connsiteX114" fmla="*/ 7858242 w 12192000"/>
              <a:gd name="connsiteY114" fmla="*/ 4991236 h 6858000"/>
              <a:gd name="connsiteX115" fmla="*/ 7887503 w 12192000"/>
              <a:gd name="connsiteY115" fmla="*/ 5013475 h 6858000"/>
              <a:gd name="connsiteX116" fmla="*/ 7916765 w 12192000"/>
              <a:gd name="connsiteY116" fmla="*/ 5035714 h 6858000"/>
              <a:gd name="connsiteX117" fmla="*/ 7946026 w 12192000"/>
              <a:gd name="connsiteY117" fmla="*/ 5057952 h 6858000"/>
              <a:gd name="connsiteX118" fmla="*/ 7972947 w 12192000"/>
              <a:gd name="connsiteY118" fmla="*/ 5081362 h 6858000"/>
              <a:gd name="connsiteX119" fmla="*/ 7996356 w 12192000"/>
              <a:gd name="connsiteY119" fmla="*/ 5108282 h 6858000"/>
              <a:gd name="connsiteX120" fmla="*/ 8017424 w 12192000"/>
              <a:gd name="connsiteY120" fmla="*/ 5134032 h 6858000"/>
              <a:gd name="connsiteX121" fmla="*/ 8033811 w 12192000"/>
              <a:gd name="connsiteY121" fmla="*/ 5163294 h 6858000"/>
              <a:gd name="connsiteX122" fmla="*/ 8047856 w 12192000"/>
              <a:gd name="connsiteY122" fmla="*/ 5194896 h 6858000"/>
              <a:gd name="connsiteX123" fmla="*/ 8059561 w 12192000"/>
              <a:gd name="connsiteY123" fmla="*/ 5228839 h 6858000"/>
              <a:gd name="connsiteX124" fmla="*/ 8070095 w 12192000"/>
              <a:gd name="connsiteY124" fmla="*/ 5263953 h 6858000"/>
              <a:gd name="connsiteX125" fmla="*/ 8079459 w 12192000"/>
              <a:gd name="connsiteY125" fmla="*/ 5299067 h 6858000"/>
              <a:gd name="connsiteX126" fmla="*/ 8088822 w 12192000"/>
              <a:gd name="connsiteY126" fmla="*/ 5335351 h 6858000"/>
              <a:gd name="connsiteX127" fmla="*/ 8099356 w 12192000"/>
              <a:gd name="connsiteY127" fmla="*/ 5369294 h 6858000"/>
              <a:gd name="connsiteX128" fmla="*/ 8111061 w 12192000"/>
              <a:gd name="connsiteY128" fmla="*/ 5403238 h 6858000"/>
              <a:gd name="connsiteX129" fmla="*/ 8125106 w 12192000"/>
              <a:gd name="connsiteY129" fmla="*/ 5434840 h 6858000"/>
              <a:gd name="connsiteX130" fmla="*/ 8142663 w 12192000"/>
              <a:gd name="connsiteY130" fmla="*/ 5462931 h 6858000"/>
              <a:gd name="connsiteX131" fmla="*/ 8163732 w 12192000"/>
              <a:gd name="connsiteY131" fmla="*/ 5488681 h 6858000"/>
              <a:gd name="connsiteX132" fmla="*/ 8189482 w 12192000"/>
              <a:gd name="connsiteY132" fmla="*/ 5509749 h 6858000"/>
              <a:gd name="connsiteX133" fmla="*/ 8217573 w 12192000"/>
              <a:gd name="connsiteY133" fmla="*/ 5527306 h 6858000"/>
              <a:gd name="connsiteX134" fmla="*/ 8249175 w 12192000"/>
              <a:gd name="connsiteY134" fmla="*/ 5541352 h 6858000"/>
              <a:gd name="connsiteX135" fmla="*/ 8283118 w 12192000"/>
              <a:gd name="connsiteY135" fmla="*/ 5553056 h 6858000"/>
              <a:gd name="connsiteX136" fmla="*/ 8317062 w 12192000"/>
              <a:gd name="connsiteY136" fmla="*/ 5563590 h 6858000"/>
              <a:gd name="connsiteX137" fmla="*/ 8353346 w 12192000"/>
              <a:gd name="connsiteY137" fmla="*/ 5572954 h 6858000"/>
              <a:gd name="connsiteX138" fmla="*/ 8388459 w 12192000"/>
              <a:gd name="connsiteY138" fmla="*/ 5582318 h 6858000"/>
              <a:gd name="connsiteX139" fmla="*/ 8423573 w 12192000"/>
              <a:gd name="connsiteY139" fmla="*/ 5592852 h 6858000"/>
              <a:gd name="connsiteX140" fmla="*/ 8457516 w 12192000"/>
              <a:gd name="connsiteY140" fmla="*/ 5604556 h 6858000"/>
              <a:gd name="connsiteX141" fmla="*/ 8489119 w 12192000"/>
              <a:gd name="connsiteY141" fmla="*/ 5618602 h 6858000"/>
              <a:gd name="connsiteX142" fmla="*/ 8518380 w 12192000"/>
              <a:gd name="connsiteY142" fmla="*/ 5634988 h 6858000"/>
              <a:gd name="connsiteX143" fmla="*/ 8544130 w 12192000"/>
              <a:gd name="connsiteY143" fmla="*/ 5656057 h 6858000"/>
              <a:gd name="connsiteX144" fmla="*/ 8571051 w 12192000"/>
              <a:gd name="connsiteY144" fmla="*/ 5679466 h 6858000"/>
              <a:gd name="connsiteX145" fmla="*/ 8594460 w 12192000"/>
              <a:gd name="connsiteY145" fmla="*/ 5706386 h 6858000"/>
              <a:gd name="connsiteX146" fmla="*/ 8616699 w 12192000"/>
              <a:gd name="connsiteY146" fmla="*/ 5734477 h 6858000"/>
              <a:gd name="connsiteX147" fmla="*/ 8638937 w 12192000"/>
              <a:gd name="connsiteY147" fmla="*/ 5763739 h 6858000"/>
              <a:gd name="connsiteX148" fmla="*/ 8661176 w 12192000"/>
              <a:gd name="connsiteY148" fmla="*/ 5793000 h 6858000"/>
              <a:gd name="connsiteX149" fmla="*/ 8683415 w 12192000"/>
              <a:gd name="connsiteY149" fmla="*/ 5821091 h 6858000"/>
              <a:gd name="connsiteX150" fmla="*/ 8707994 w 12192000"/>
              <a:gd name="connsiteY150" fmla="*/ 5848012 h 6858000"/>
              <a:gd name="connsiteX151" fmla="*/ 8732574 w 12192000"/>
              <a:gd name="connsiteY151" fmla="*/ 5871421 h 6858000"/>
              <a:gd name="connsiteX152" fmla="*/ 8760665 w 12192000"/>
              <a:gd name="connsiteY152" fmla="*/ 5891319 h 6858000"/>
              <a:gd name="connsiteX153" fmla="*/ 8789926 w 12192000"/>
              <a:gd name="connsiteY153" fmla="*/ 5906535 h 6858000"/>
              <a:gd name="connsiteX154" fmla="*/ 8825040 w 12192000"/>
              <a:gd name="connsiteY154" fmla="*/ 5917069 h 6858000"/>
              <a:gd name="connsiteX155" fmla="*/ 8861324 w 12192000"/>
              <a:gd name="connsiteY155" fmla="*/ 5921751 h 6858000"/>
              <a:gd name="connsiteX156" fmla="*/ 8898779 w 12192000"/>
              <a:gd name="connsiteY156" fmla="*/ 5922921 h 6858000"/>
              <a:gd name="connsiteX157" fmla="*/ 8938575 w 12192000"/>
              <a:gd name="connsiteY157" fmla="*/ 5919410 h 6858000"/>
              <a:gd name="connsiteX158" fmla="*/ 8978370 w 12192000"/>
              <a:gd name="connsiteY158" fmla="*/ 5914728 h 6858000"/>
              <a:gd name="connsiteX159" fmla="*/ 9018166 w 12192000"/>
              <a:gd name="connsiteY159" fmla="*/ 5908876 h 6858000"/>
              <a:gd name="connsiteX160" fmla="*/ 9057961 w 12192000"/>
              <a:gd name="connsiteY160" fmla="*/ 5904194 h 6858000"/>
              <a:gd name="connsiteX161" fmla="*/ 9097757 w 12192000"/>
              <a:gd name="connsiteY161" fmla="*/ 5901853 h 6858000"/>
              <a:gd name="connsiteX162" fmla="*/ 9136382 w 12192000"/>
              <a:gd name="connsiteY162" fmla="*/ 5901853 h 6858000"/>
              <a:gd name="connsiteX163" fmla="*/ 9172666 w 12192000"/>
              <a:gd name="connsiteY163" fmla="*/ 5906535 h 6858000"/>
              <a:gd name="connsiteX164" fmla="*/ 9208950 w 12192000"/>
              <a:gd name="connsiteY164" fmla="*/ 5915898 h 6858000"/>
              <a:gd name="connsiteX165" fmla="*/ 9244064 w 12192000"/>
              <a:gd name="connsiteY165" fmla="*/ 5929944 h 6858000"/>
              <a:gd name="connsiteX166" fmla="*/ 9279178 w 12192000"/>
              <a:gd name="connsiteY166" fmla="*/ 5948671 h 6858000"/>
              <a:gd name="connsiteX167" fmla="*/ 9314292 w 12192000"/>
              <a:gd name="connsiteY167" fmla="*/ 5967398 h 6858000"/>
              <a:gd name="connsiteX168" fmla="*/ 9349405 w 12192000"/>
              <a:gd name="connsiteY168" fmla="*/ 5988467 h 6858000"/>
              <a:gd name="connsiteX169" fmla="*/ 9383349 w 12192000"/>
              <a:gd name="connsiteY169" fmla="*/ 6008364 h 6858000"/>
              <a:gd name="connsiteX170" fmla="*/ 9419633 w 12192000"/>
              <a:gd name="connsiteY170" fmla="*/ 6025921 h 6858000"/>
              <a:gd name="connsiteX171" fmla="*/ 9454747 w 12192000"/>
              <a:gd name="connsiteY171" fmla="*/ 6039967 h 6858000"/>
              <a:gd name="connsiteX172" fmla="*/ 9491031 w 12192000"/>
              <a:gd name="connsiteY172" fmla="*/ 6049331 h 6858000"/>
              <a:gd name="connsiteX173" fmla="*/ 9528486 w 12192000"/>
              <a:gd name="connsiteY173" fmla="*/ 6052842 h 6858000"/>
              <a:gd name="connsiteX174" fmla="*/ 9565940 w 12192000"/>
              <a:gd name="connsiteY174" fmla="*/ 6049331 h 6858000"/>
              <a:gd name="connsiteX175" fmla="*/ 9602224 w 12192000"/>
              <a:gd name="connsiteY175" fmla="*/ 6039967 h 6858000"/>
              <a:gd name="connsiteX176" fmla="*/ 9637338 w 12192000"/>
              <a:gd name="connsiteY176" fmla="*/ 6025921 h 6858000"/>
              <a:gd name="connsiteX177" fmla="*/ 9673622 w 12192000"/>
              <a:gd name="connsiteY177" fmla="*/ 6008364 h 6858000"/>
              <a:gd name="connsiteX178" fmla="*/ 9707566 w 12192000"/>
              <a:gd name="connsiteY178" fmla="*/ 5988467 h 6858000"/>
              <a:gd name="connsiteX179" fmla="*/ 9742679 w 12192000"/>
              <a:gd name="connsiteY179" fmla="*/ 5967398 h 6858000"/>
              <a:gd name="connsiteX180" fmla="*/ 9777793 w 12192000"/>
              <a:gd name="connsiteY180" fmla="*/ 5948671 h 6858000"/>
              <a:gd name="connsiteX181" fmla="*/ 9812907 w 12192000"/>
              <a:gd name="connsiteY181" fmla="*/ 5929944 h 6858000"/>
              <a:gd name="connsiteX182" fmla="*/ 9846850 w 12192000"/>
              <a:gd name="connsiteY182" fmla="*/ 5915898 h 6858000"/>
              <a:gd name="connsiteX183" fmla="*/ 9884305 w 12192000"/>
              <a:gd name="connsiteY183" fmla="*/ 5906535 h 6858000"/>
              <a:gd name="connsiteX184" fmla="*/ 9920589 w 12192000"/>
              <a:gd name="connsiteY184" fmla="*/ 5901853 h 6858000"/>
              <a:gd name="connsiteX185" fmla="*/ 9959214 w 12192000"/>
              <a:gd name="connsiteY185" fmla="*/ 5901853 h 6858000"/>
              <a:gd name="connsiteX186" fmla="*/ 9999010 w 12192000"/>
              <a:gd name="connsiteY186" fmla="*/ 5904194 h 6858000"/>
              <a:gd name="connsiteX187" fmla="*/ 10038805 w 12192000"/>
              <a:gd name="connsiteY187" fmla="*/ 5908876 h 6858000"/>
              <a:gd name="connsiteX188" fmla="*/ 10078601 w 12192000"/>
              <a:gd name="connsiteY188" fmla="*/ 5914728 h 6858000"/>
              <a:gd name="connsiteX189" fmla="*/ 10118396 w 12192000"/>
              <a:gd name="connsiteY189" fmla="*/ 5919410 h 6858000"/>
              <a:gd name="connsiteX190" fmla="*/ 10158192 w 12192000"/>
              <a:gd name="connsiteY190" fmla="*/ 5922921 h 6858000"/>
              <a:gd name="connsiteX191" fmla="*/ 10195647 w 12192000"/>
              <a:gd name="connsiteY191" fmla="*/ 5921751 h 6858000"/>
              <a:gd name="connsiteX192" fmla="*/ 10231931 w 12192000"/>
              <a:gd name="connsiteY192" fmla="*/ 5917069 h 6858000"/>
              <a:gd name="connsiteX193" fmla="*/ 10267044 w 12192000"/>
              <a:gd name="connsiteY193" fmla="*/ 5906535 h 6858000"/>
              <a:gd name="connsiteX194" fmla="*/ 10296306 w 12192000"/>
              <a:gd name="connsiteY194" fmla="*/ 5891319 h 6858000"/>
              <a:gd name="connsiteX195" fmla="*/ 10324397 w 12192000"/>
              <a:gd name="connsiteY195" fmla="*/ 5871421 h 6858000"/>
              <a:gd name="connsiteX196" fmla="*/ 10348977 w 12192000"/>
              <a:gd name="connsiteY196" fmla="*/ 5848012 h 6858000"/>
              <a:gd name="connsiteX197" fmla="*/ 10373556 w 12192000"/>
              <a:gd name="connsiteY197" fmla="*/ 5821091 h 6858000"/>
              <a:gd name="connsiteX198" fmla="*/ 10395795 w 12192000"/>
              <a:gd name="connsiteY198" fmla="*/ 5793000 h 6858000"/>
              <a:gd name="connsiteX199" fmla="*/ 10418034 w 12192000"/>
              <a:gd name="connsiteY199" fmla="*/ 5763739 h 6858000"/>
              <a:gd name="connsiteX200" fmla="*/ 10440272 w 12192000"/>
              <a:gd name="connsiteY200" fmla="*/ 5734477 h 6858000"/>
              <a:gd name="connsiteX201" fmla="*/ 10462511 w 12192000"/>
              <a:gd name="connsiteY201" fmla="*/ 5706386 h 6858000"/>
              <a:gd name="connsiteX202" fmla="*/ 10485920 w 12192000"/>
              <a:gd name="connsiteY202" fmla="*/ 5679466 h 6858000"/>
              <a:gd name="connsiteX203" fmla="*/ 10512841 w 12192000"/>
              <a:gd name="connsiteY203" fmla="*/ 5656057 h 6858000"/>
              <a:gd name="connsiteX204" fmla="*/ 10538591 w 12192000"/>
              <a:gd name="connsiteY204" fmla="*/ 5634988 h 6858000"/>
              <a:gd name="connsiteX205" fmla="*/ 10567852 w 12192000"/>
              <a:gd name="connsiteY205" fmla="*/ 5618602 h 6858000"/>
              <a:gd name="connsiteX206" fmla="*/ 10599455 w 12192000"/>
              <a:gd name="connsiteY206" fmla="*/ 5604556 h 6858000"/>
              <a:gd name="connsiteX207" fmla="*/ 10633398 w 12192000"/>
              <a:gd name="connsiteY207" fmla="*/ 5592852 h 6858000"/>
              <a:gd name="connsiteX208" fmla="*/ 10668512 w 12192000"/>
              <a:gd name="connsiteY208" fmla="*/ 5582318 h 6858000"/>
              <a:gd name="connsiteX209" fmla="*/ 10703626 w 12192000"/>
              <a:gd name="connsiteY209" fmla="*/ 5572954 h 6858000"/>
              <a:gd name="connsiteX210" fmla="*/ 10739910 w 12192000"/>
              <a:gd name="connsiteY210" fmla="*/ 5563590 h 6858000"/>
              <a:gd name="connsiteX211" fmla="*/ 10773853 w 12192000"/>
              <a:gd name="connsiteY211" fmla="*/ 5553056 h 6858000"/>
              <a:gd name="connsiteX212" fmla="*/ 10807796 w 12192000"/>
              <a:gd name="connsiteY212" fmla="*/ 5541352 h 6858000"/>
              <a:gd name="connsiteX213" fmla="*/ 10839399 w 12192000"/>
              <a:gd name="connsiteY213" fmla="*/ 5527306 h 6858000"/>
              <a:gd name="connsiteX214" fmla="*/ 10867490 w 12192000"/>
              <a:gd name="connsiteY214" fmla="*/ 5509749 h 6858000"/>
              <a:gd name="connsiteX215" fmla="*/ 10893240 w 12192000"/>
              <a:gd name="connsiteY215" fmla="*/ 5488681 h 6858000"/>
              <a:gd name="connsiteX216" fmla="*/ 10914308 w 12192000"/>
              <a:gd name="connsiteY216" fmla="*/ 5462931 h 6858000"/>
              <a:gd name="connsiteX217" fmla="*/ 10931865 w 12192000"/>
              <a:gd name="connsiteY217" fmla="*/ 5434840 h 6858000"/>
              <a:gd name="connsiteX218" fmla="*/ 10945910 w 12192000"/>
              <a:gd name="connsiteY218" fmla="*/ 5403238 h 6858000"/>
              <a:gd name="connsiteX219" fmla="*/ 10957615 w 12192000"/>
              <a:gd name="connsiteY219" fmla="*/ 5369294 h 6858000"/>
              <a:gd name="connsiteX220" fmla="*/ 10968149 w 12192000"/>
              <a:gd name="connsiteY220" fmla="*/ 5335351 h 6858000"/>
              <a:gd name="connsiteX221" fmla="*/ 10977513 w 12192000"/>
              <a:gd name="connsiteY221" fmla="*/ 5299067 h 6858000"/>
              <a:gd name="connsiteX222" fmla="*/ 10986876 w 12192000"/>
              <a:gd name="connsiteY222" fmla="*/ 5263953 h 6858000"/>
              <a:gd name="connsiteX223" fmla="*/ 10997410 w 12192000"/>
              <a:gd name="connsiteY223" fmla="*/ 5228839 h 6858000"/>
              <a:gd name="connsiteX224" fmla="*/ 11009115 w 12192000"/>
              <a:gd name="connsiteY224" fmla="*/ 5194896 h 6858000"/>
              <a:gd name="connsiteX225" fmla="*/ 11023160 w 12192000"/>
              <a:gd name="connsiteY225" fmla="*/ 5163294 h 6858000"/>
              <a:gd name="connsiteX226" fmla="*/ 11039547 w 12192000"/>
              <a:gd name="connsiteY226" fmla="*/ 5134032 h 6858000"/>
              <a:gd name="connsiteX227" fmla="*/ 11060615 w 12192000"/>
              <a:gd name="connsiteY227" fmla="*/ 5108282 h 6858000"/>
              <a:gd name="connsiteX228" fmla="*/ 11084024 w 12192000"/>
              <a:gd name="connsiteY228" fmla="*/ 5081362 h 6858000"/>
              <a:gd name="connsiteX229" fmla="*/ 11110945 w 12192000"/>
              <a:gd name="connsiteY229" fmla="*/ 5057952 h 6858000"/>
              <a:gd name="connsiteX230" fmla="*/ 11139036 w 12192000"/>
              <a:gd name="connsiteY230" fmla="*/ 5035714 h 6858000"/>
              <a:gd name="connsiteX231" fmla="*/ 11169468 w 12192000"/>
              <a:gd name="connsiteY231" fmla="*/ 5013475 h 6858000"/>
              <a:gd name="connsiteX232" fmla="*/ 11198729 w 12192000"/>
              <a:gd name="connsiteY232" fmla="*/ 4991236 h 6858000"/>
              <a:gd name="connsiteX233" fmla="*/ 11226820 w 12192000"/>
              <a:gd name="connsiteY233" fmla="*/ 4968998 h 6858000"/>
              <a:gd name="connsiteX234" fmla="*/ 11253741 w 12192000"/>
              <a:gd name="connsiteY234" fmla="*/ 4944418 h 6858000"/>
              <a:gd name="connsiteX235" fmla="*/ 11277150 w 12192000"/>
              <a:gd name="connsiteY235" fmla="*/ 4919838 h 6858000"/>
              <a:gd name="connsiteX236" fmla="*/ 11297048 w 12192000"/>
              <a:gd name="connsiteY236" fmla="*/ 4891747 h 6858000"/>
              <a:gd name="connsiteX237" fmla="*/ 11312264 w 12192000"/>
              <a:gd name="connsiteY237" fmla="*/ 4862486 h 6858000"/>
              <a:gd name="connsiteX238" fmla="*/ 11322798 w 12192000"/>
              <a:gd name="connsiteY238" fmla="*/ 4827372 h 6858000"/>
              <a:gd name="connsiteX239" fmla="*/ 11327480 w 12192000"/>
              <a:gd name="connsiteY239" fmla="*/ 4791088 h 6858000"/>
              <a:gd name="connsiteX240" fmla="*/ 11328650 w 12192000"/>
              <a:gd name="connsiteY240" fmla="*/ 4753633 h 6858000"/>
              <a:gd name="connsiteX241" fmla="*/ 11325139 w 12192000"/>
              <a:gd name="connsiteY241" fmla="*/ 4713838 h 6858000"/>
              <a:gd name="connsiteX242" fmla="*/ 11320457 w 12192000"/>
              <a:gd name="connsiteY242" fmla="*/ 4674042 h 6858000"/>
              <a:gd name="connsiteX243" fmla="*/ 11314605 w 12192000"/>
              <a:gd name="connsiteY243" fmla="*/ 4634247 h 6858000"/>
              <a:gd name="connsiteX244" fmla="*/ 11309923 w 12192000"/>
              <a:gd name="connsiteY244" fmla="*/ 4594451 h 6858000"/>
              <a:gd name="connsiteX245" fmla="*/ 11307582 w 12192000"/>
              <a:gd name="connsiteY245" fmla="*/ 4554655 h 6858000"/>
              <a:gd name="connsiteX246" fmla="*/ 11307582 w 12192000"/>
              <a:gd name="connsiteY246" fmla="*/ 4516030 h 6858000"/>
              <a:gd name="connsiteX247" fmla="*/ 11312264 w 12192000"/>
              <a:gd name="connsiteY247" fmla="*/ 4479746 h 6858000"/>
              <a:gd name="connsiteX248" fmla="*/ 11321628 w 12192000"/>
              <a:gd name="connsiteY248" fmla="*/ 4443462 h 6858000"/>
              <a:gd name="connsiteX249" fmla="*/ 11335673 w 12192000"/>
              <a:gd name="connsiteY249" fmla="*/ 4409519 h 6858000"/>
              <a:gd name="connsiteX250" fmla="*/ 11354400 w 12192000"/>
              <a:gd name="connsiteY250" fmla="*/ 4374405 h 6858000"/>
              <a:gd name="connsiteX251" fmla="*/ 11373128 w 12192000"/>
              <a:gd name="connsiteY251" fmla="*/ 4339291 h 6858000"/>
              <a:gd name="connsiteX252" fmla="*/ 11394196 w 12192000"/>
              <a:gd name="connsiteY252" fmla="*/ 4304177 h 6858000"/>
              <a:gd name="connsiteX253" fmla="*/ 11414094 w 12192000"/>
              <a:gd name="connsiteY253" fmla="*/ 4270234 h 6858000"/>
              <a:gd name="connsiteX254" fmla="*/ 11431650 w 12192000"/>
              <a:gd name="connsiteY254" fmla="*/ 4233950 h 6858000"/>
              <a:gd name="connsiteX255" fmla="*/ 11445696 w 12192000"/>
              <a:gd name="connsiteY255" fmla="*/ 4198836 h 6858000"/>
              <a:gd name="connsiteX256" fmla="*/ 11455060 w 12192000"/>
              <a:gd name="connsiteY256" fmla="*/ 4162552 h 6858000"/>
              <a:gd name="connsiteX257" fmla="*/ 11458571 w 12192000"/>
              <a:gd name="connsiteY257" fmla="*/ 4125097 h 6858000"/>
              <a:gd name="connsiteX258" fmla="*/ 11455060 w 12192000"/>
              <a:gd name="connsiteY258" fmla="*/ 4087643 h 6858000"/>
              <a:gd name="connsiteX259" fmla="*/ 11445696 w 12192000"/>
              <a:gd name="connsiteY259" fmla="*/ 4051358 h 6858000"/>
              <a:gd name="connsiteX260" fmla="*/ 11431650 w 12192000"/>
              <a:gd name="connsiteY260" fmla="*/ 4016245 h 6858000"/>
              <a:gd name="connsiteX261" fmla="*/ 11414094 w 12192000"/>
              <a:gd name="connsiteY261" fmla="*/ 3979961 h 6858000"/>
              <a:gd name="connsiteX262" fmla="*/ 11394196 w 12192000"/>
              <a:gd name="connsiteY262" fmla="*/ 3946017 h 6858000"/>
              <a:gd name="connsiteX263" fmla="*/ 11373128 w 12192000"/>
              <a:gd name="connsiteY263" fmla="*/ 3910903 h 6858000"/>
              <a:gd name="connsiteX264" fmla="*/ 11354400 w 12192000"/>
              <a:gd name="connsiteY264" fmla="*/ 3875790 h 6858000"/>
              <a:gd name="connsiteX265" fmla="*/ 11335673 w 12192000"/>
              <a:gd name="connsiteY265" fmla="*/ 3840676 h 6858000"/>
              <a:gd name="connsiteX266" fmla="*/ 11321628 w 12192000"/>
              <a:gd name="connsiteY266" fmla="*/ 3806733 h 6858000"/>
              <a:gd name="connsiteX267" fmla="*/ 11312264 w 12192000"/>
              <a:gd name="connsiteY267" fmla="*/ 3770449 h 6858000"/>
              <a:gd name="connsiteX268" fmla="*/ 11307582 w 12192000"/>
              <a:gd name="connsiteY268" fmla="*/ 3734164 h 6858000"/>
              <a:gd name="connsiteX269" fmla="*/ 11307582 w 12192000"/>
              <a:gd name="connsiteY269" fmla="*/ 3695539 h 6858000"/>
              <a:gd name="connsiteX270" fmla="*/ 11309923 w 12192000"/>
              <a:gd name="connsiteY270" fmla="*/ 3655744 h 6858000"/>
              <a:gd name="connsiteX271" fmla="*/ 11314605 w 12192000"/>
              <a:gd name="connsiteY271" fmla="*/ 3615948 h 6858000"/>
              <a:gd name="connsiteX272" fmla="*/ 11320457 w 12192000"/>
              <a:gd name="connsiteY272" fmla="*/ 3576152 h 6858000"/>
              <a:gd name="connsiteX273" fmla="*/ 11325139 w 12192000"/>
              <a:gd name="connsiteY273" fmla="*/ 3536357 h 6858000"/>
              <a:gd name="connsiteX274" fmla="*/ 11328650 w 12192000"/>
              <a:gd name="connsiteY274" fmla="*/ 3496561 h 6858000"/>
              <a:gd name="connsiteX275" fmla="*/ 11327480 w 12192000"/>
              <a:gd name="connsiteY275" fmla="*/ 3459107 h 6858000"/>
              <a:gd name="connsiteX276" fmla="*/ 11322798 w 12192000"/>
              <a:gd name="connsiteY276" fmla="*/ 3422822 h 6858000"/>
              <a:gd name="connsiteX277" fmla="*/ 11312264 w 12192000"/>
              <a:gd name="connsiteY277" fmla="*/ 3387709 h 6858000"/>
              <a:gd name="connsiteX278" fmla="*/ 11297048 w 12192000"/>
              <a:gd name="connsiteY278" fmla="*/ 3358447 h 6858000"/>
              <a:gd name="connsiteX279" fmla="*/ 11277150 w 12192000"/>
              <a:gd name="connsiteY279" fmla="*/ 3330356 h 6858000"/>
              <a:gd name="connsiteX280" fmla="*/ 11253741 w 12192000"/>
              <a:gd name="connsiteY280" fmla="*/ 3305777 h 6858000"/>
              <a:gd name="connsiteX281" fmla="*/ 11226820 w 12192000"/>
              <a:gd name="connsiteY281" fmla="*/ 3281197 h 6858000"/>
              <a:gd name="connsiteX282" fmla="*/ 11198729 w 12192000"/>
              <a:gd name="connsiteY282" fmla="*/ 3258958 h 6858000"/>
              <a:gd name="connsiteX283" fmla="*/ 11169468 w 12192000"/>
              <a:gd name="connsiteY283" fmla="*/ 3236720 h 6858000"/>
              <a:gd name="connsiteX284" fmla="*/ 11139036 w 12192000"/>
              <a:gd name="connsiteY284" fmla="*/ 3214481 h 6858000"/>
              <a:gd name="connsiteX285" fmla="*/ 11110945 w 12192000"/>
              <a:gd name="connsiteY285" fmla="*/ 3192242 h 6858000"/>
              <a:gd name="connsiteX286" fmla="*/ 11084024 w 12192000"/>
              <a:gd name="connsiteY286" fmla="*/ 3168833 h 6858000"/>
              <a:gd name="connsiteX287" fmla="*/ 11060615 w 12192000"/>
              <a:gd name="connsiteY287" fmla="*/ 3141913 h 6858000"/>
              <a:gd name="connsiteX288" fmla="*/ 11039547 w 12192000"/>
              <a:gd name="connsiteY288" fmla="*/ 3116162 h 6858000"/>
              <a:gd name="connsiteX289" fmla="*/ 11023160 w 12192000"/>
              <a:gd name="connsiteY289" fmla="*/ 3086901 h 6858000"/>
              <a:gd name="connsiteX290" fmla="*/ 11009115 w 12192000"/>
              <a:gd name="connsiteY290" fmla="*/ 3055299 h 6858000"/>
              <a:gd name="connsiteX291" fmla="*/ 10997410 w 12192000"/>
              <a:gd name="connsiteY291" fmla="*/ 3021355 h 6858000"/>
              <a:gd name="connsiteX292" fmla="*/ 10986876 w 12192000"/>
              <a:gd name="connsiteY292" fmla="*/ 2986242 h 6858000"/>
              <a:gd name="connsiteX293" fmla="*/ 10977513 w 12192000"/>
              <a:gd name="connsiteY293" fmla="*/ 2951128 h 6858000"/>
              <a:gd name="connsiteX294" fmla="*/ 10968149 w 12192000"/>
              <a:gd name="connsiteY294" fmla="*/ 2914844 h 6858000"/>
              <a:gd name="connsiteX295" fmla="*/ 10957615 w 12192000"/>
              <a:gd name="connsiteY295" fmla="*/ 2880900 h 6858000"/>
              <a:gd name="connsiteX296" fmla="*/ 10945910 w 12192000"/>
              <a:gd name="connsiteY296" fmla="*/ 2846957 h 6858000"/>
              <a:gd name="connsiteX297" fmla="*/ 10931865 w 12192000"/>
              <a:gd name="connsiteY297" fmla="*/ 2815355 h 6858000"/>
              <a:gd name="connsiteX298" fmla="*/ 10914308 w 12192000"/>
              <a:gd name="connsiteY298" fmla="*/ 2787264 h 6858000"/>
              <a:gd name="connsiteX299" fmla="*/ 10893240 w 12192000"/>
              <a:gd name="connsiteY299" fmla="*/ 2761514 h 6858000"/>
              <a:gd name="connsiteX300" fmla="*/ 10867490 w 12192000"/>
              <a:gd name="connsiteY300" fmla="*/ 2740445 h 6858000"/>
              <a:gd name="connsiteX301" fmla="*/ 10839399 w 12192000"/>
              <a:gd name="connsiteY301" fmla="*/ 2722888 h 6858000"/>
              <a:gd name="connsiteX302" fmla="*/ 10807796 w 12192000"/>
              <a:gd name="connsiteY302" fmla="*/ 2708843 h 6858000"/>
              <a:gd name="connsiteX303" fmla="*/ 10773853 w 12192000"/>
              <a:gd name="connsiteY303" fmla="*/ 2697138 h 6858000"/>
              <a:gd name="connsiteX304" fmla="*/ 10739910 w 12192000"/>
              <a:gd name="connsiteY304" fmla="*/ 2686604 h 6858000"/>
              <a:gd name="connsiteX305" fmla="*/ 10703626 w 12192000"/>
              <a:gd name="connsiteY305" fmla="*/ 2677241 h 6858000"/>
              <a:gd name="connsiteX306" fmla="*/ 10668512 w 12192000"/>
              <a:gd name="connsiteY306" fmla="*/ 2667877 h 6858000"/>
              <a:gd name="connsiteX307" fmla="*/ 10633398 w 12192000"/>
              <a:gd name="connsiteY307" fmla="*/ 2657343 h 6858000"/>
              <a:gd name="connsiteX308" fmla="*/ 10599455 w 12192000"/>
              <a:gd name="connsiteY308" fmla="*/ 2645638 h 6858000"/>
              <a:gd name="connsiteX309" fmla="*/ 10567852 w 12192000"/>
              <a:gd name="connsiteY309" fmla="*/ 2631593 h 6858000"/>
              <a:gd name="connsiteX310" fmla="*/ 10538591 w 12192000"/>
              <a:gd name="connsiteY310" fmla="*/ 2615206 h 6858000"/>
              <a:gd name="connsiteX311" fmla="*/ 10512841 w 12192000"/>
              <a:gd name="connsiteY311" fmla="*/ 2594138 h 6858000"/>
              <a:gd name="connsiteX312" fmla="*/ 10485920 w 12192000"/>
              <a:gd name="connsiteY312" fmla="*/ 2570729 h 6858000"/>
              <a:gd name="connsiteX313" fmla="*/ 10462511 w 12192000"/>
              <a:gd name="connsiteY313" fmla="*/ 2543808 h 6858000"/>
              <a:gd name="connsiteX314" fmla="*/ 10440272 w 12192000"/>
              <a:gd name="connsiteY314" fmla="*/ 2515717 h 6858000"/>
              <a:gd name="connsiteX315" fmla="*/ 10418034 w 12192000"/>
              <a:gd name="connsiteY315" fmla="*/ 2486456 h 6858000"/>
              <a:gd name="connsiteX316" fmla="*/ 10395795 w 12192000"/>
              <a:gd name="connsiteY316" fmla="*/ 2457194 h 6858000"/>
              <a:gd name="connsiteX317" fmla="*/ 10373556 w 12192000"/>
              <a:gd name="connsiteY317" fmla="*/ 2429103 h 6858000"/>
              <a:gd name="connsiteX318" fmla="*/ 10348977 w 12192000"/>
              <a:gd name="connsiteY318" fmla="*/ 2402183 h 6858000"/>
              <a:gd name="connsiteX319" fmla="*/ 10324397 w 12192000"/>
              <a:gd name="connsiteY319" fmla="*/ 2378774 h 6858000"/>
              <a:gd name="connsiteX320" fmla="*/ 10296306 w 12192000"/>
              <a:gd name="connsiteY320" fmla="*/ 2358876 h 6858000"/>
              <a:gd name="connsiteX321" fmla="*/ 10267044 w 12192000"/>
              <a:gd name="connsiteY321" fmla="*/ 2343660 h 6858000"/>
              <a:gd name="connsiteX322" fmla="*/ 10231931 w 12192000"/>
              <a:gd name="connsiteY322" fmla="*/ 2333126 h 6858000"/>
              <a:gd name="connsiteX323" fmla="*/ 10195647 w 12192000"/>
              <a:gd name="connsiteY323" fmla="*/ 2328444 h 6858000"/>
              <a:gd name="connsiteX324" fmla="*/ 10158192 w 12192000"/>
              <a:gd name="connsiteY324" fmla="*/ 2327274 h 6858000"/>
              <a:gd name="connsiteX325" fmla="*/ 10118396 w 12192000"/>
              <a:gd name="connsiteY325" fmla="*/ 2330785 h 6858000"/>
              <a:gd name="connsiteX326" fmla="*/ 10078601 w 12192000"/>
              <a:gd name="connsiteY326" fmla="*/ 2335467 h 6858000"/>
              <a:gd name="connsiteX327" fmla="*/ 10038805 w 12192000"/>
              <a:gd name="connsiteY327" fmla="*/ 2341319 h 6858000"/>
              <a:gd name="connsiteX328" fmla="*/ 9999010 w 12192000"/>
              <a:gd name="connsiteY328" fmla="*/ 2346001 h 6858000"/>
              <a:gd name="connsiteX329" fmla="*/ 9959214 w 12192000"/>
              <a:gd name="connsiteY329" fmla="*/ 2348342 h 6858000"/>
              <a:gd name="connsiteX330" fmla="*/ 9920589 w 12192000"/>
              <a:gd name="connsiteY330" fmla="*/ 2348342 h 6858000"/>
              <a:gd name="connsiteX331" fmla="*/ 9884305 w 12192000"/>
              <a:gd name="connsiteY331" fmla="*/ 2343660 h 6858000"/>
              <a:gd name="connsiteX332" fmla="*/ 9846850 w 12192000"/>
              <a:gd name="connsiteY332" fmla="*/ 2334296 h 6858000"/>
              <a:gd name="connsiteX333" fmla="*/ 9812907 w 12192000"/>
              <a:gd name="connsiteY333" fmla="*/ 2320251 h 6858000"/>
              <a:gd name="connsiteX334" fmla="*/ 9777793 w 12192000"/>
              <a:gd name="connsiteY334" fmla="*/ 2301524 h 6858000"/>
              <a:gd name="connsiteX335" fmla="*/ 9742679 w 12192000"/>
              <a:gd name="connsiteY335" fmla="*/ 2282796 h 6858000"/>
              <a:gd name="connsiteX336" fmla="*/ 9707566 w 12192000"/>
              <a:gd name="connsiteY336" fmla="*/ 2261728 h 6858000"/>
              <a:gd name="connsiteX337" fmla="*/ 9673622 w 12192000"/>
              <a:gd name="connsiteY337" fmla="*/ 2241830 h 6858000"/>
              <a:gd name="connsiteX338" fmla="*/ 9637338 w 12192000"/>
              <a:gd name="connsiteY338" fmla="*/ 2224273 h 6858000"/>
              <a:gd name="connsiteX339" fmla="*/ 9602224 w 12192000"/>
              <a:gd name="connsiteY339" fmla="*/ 2210228 h 6858000"/>
              <a:gd name="connsiteX340" fmla="*/ 9565940 w 12192000"/>
              <a:gd name="connsiteY340" fmla="*/ 2200864 h 6858000"/>
              <a:gd name="connsiteX341" fmla="*/ 9528486 w 12192000"/>
              <a:gd name="connsiteY341" fmla="*/ 219735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9528486" y="2197353"/>
                </a:moveTo>
                <a:lnTo>
                  <a:pt x="9491031" y="2200864"/>
                </a:lnTo>
                <a:lnTo>
                  <a:pt x="9454747" y="2210228"/>
                </a:lnTo>
                <a:lnTo>
                  <a:pt x="9419633" y="2224273"/>
                </a:lnTo>
                <a:lnTo>
                  <a:pt x="9383349" y="2241830"/>
                </a:lnTo>
                <a:lnTo>
                  <a:pt x="9349405" y="2261728"/>
                </a:lnTo>
                <a:lnTo>
                  <a:pt x="9314292" y="2282796"/>
                </a:lnTo>
                <a:lnTo>
                  <a:pt x="9279178" y="2301524"/>
                </a:lnTo>
                <a:lnTo>
                  <a:pt x="9244064" y="2320251"/>
                </a:lnTo>
                <a:lnTo>
                  <a:pt x="9208950" y="2334296"/>
                </a:lnTo>
                <a:lnTo>
                  <a:pt x="9172666" y="2343660"/>
                </a:lnTo>
                <a:lnTo>
                  <a:pt x="9136382" y="2348342"/>
                </a:lnTo>
                <a:lnTo>
                  <a:pt x="9097757" y="2348342"/>
                </a:lnTo>
                <a:lnTo>
                  <a:pt x="9057961" y="2346001"/>
                </a:lnTo>
                <a:lnTo>
                  <a:pt x="9018166" y="2341319"/>
                </a:lnTo>
                <a:lnTo>
                  <a:pt x="8978370" y="2335467"/>
                </a:lnTo>
                <a:lnTo>
                  <a:pt x="8938575" y="2330785"/>
                </a:lnTo>
                <a:lnTo>
                  <a:pt x="8898779" y="2327274"/>
                </a:lnTo>
                <a:lnTo>
                  <a:pt x="8861324" y="2328444"/>
                </a:lnTo>
                <a:lnTo>
                  <a:pt x="8825040" y="2333126"/>
                </a:lnTo>
                <a:lnTo>
                  <a:pt x="8789926" y="2343660"/>
                </a:lnTo>
                <a:lnTo>
                  <a:pt x="8760665" y="2358876"/>
                </a:lnTo>
                <a:lnTo>
                  <a:pt x="8732574" y="2378774"/>
                </a:lnTo>
                <a:lnTo>
                  <a:pt x="8707994" y="2402183"/>
                </a:lnTo>
                <a:lnTo>
                  <a:pt x="8683415" y="2429103"/>
                </a:lnTo>
                <a:lnTo>
                  <a:pt x="8661176" y="2457194"/>
                </a:lnTo>
                <a:lnTo>
                  <a:pt x="8638937" y="2486456"/>
                </a:lnTo>
                <a:lnTo>
                  <a:pt x="8616699" y="2515717"/>
                </a:lnTo>
                <a:lnTo>
                  <a:pt x="8594460" y="2543808"/>
                </a:lnTo>
                <a:lnTo>
                  <a:pt x="8571051" y="2570729"/>
                </a:lnTo>
                <a:lnTo>
                  <a:pt x="8544130" y="2594138"/>
                </a:lnTo>
                <a:lnTo>
                  <a:pt x="8518380" y="2615206"/>
                </a:lnTo>
                <a:lnTo>
                  <a:pt x="8489119" y="2631593"/>
                </a:lnTo>
                <a:lnTo>
                  <a:pt x="8457516" y="2645638"/>
                </a:lnTo>
                <a:lnTo>
                  <a:pt x="8423573" y="2657343"/>
                </a:lnTo>
                <a:lnTo>
                  <a:pt x="8388459" y="2667877"/>
                </a:lnTo>
                <a:lnTo>
                  <a:pt x="8353346" y="2677241"/>
                </a:lnTo>
                <a:lnTo>
                  <a:pt x="8317062" y="2686604"/>
                </a:lnTo>
                <a:lnTo>
                  <a:pt x="8283118" y="2697138"/>
                </a:lnTo>
                <a:lnTo>
                  <a:pt x="8249175" y="2708843"/>
                </a:lnTo>
                <a:lnTo>
                  <a:pt x="8217573" y="2722888"/>
                </a:lnTo>
                <a:lnTo>
                  <a:pt x="8189482" y="2740445"/>
                </a:lnTo>
                <a:lnTo>
                  <a:pt x="8163732" y="2761514"/>
                </a:lnTo>
                <a:lnTo>
                  <a:pt x="8142663" y="2787264"/>
                </a:lnTo>
                <a:lnTo>
                  <a:pt x="8125106" y="2815355"/>
                </a:lnTo>
                <a:lnTo>
                  <a:pt x="8111061" y="2846957"/>
                </a:lnTo>
                <a:lnTo>
                  <a:pt x="8099356" y="2880900"/>
                </a:lnTo>
                <a:lnTo>
                  <a:pt x="8088822" y="2914844"/>
                </a:lnTo>
                <a:lnTo>
                  <a:pt x="8079459" y="2951128"/>
                </a:lnTo>
                <a:lnTo>
                  <a:pt x="8070095" y="2986242"/>
                </a:lnTo>
                <a:lnTo>
                  <a:pt x="8059561" y="3021355"/>
                </a:lnTo>
                <a:lnTo>
                  <a:pt x="8047856" y="3055299"/>
                </a:lnTo>
                <a:lnTo>
                  <a:pt x="8033811" y="3086901"/>
                </a:lnTo>
                <a:lnTo>
                  <a:pt x="8017424" y="3116162"/>
                </a:lnTo>
                <a:lnTo>
                  <a:pt x="7996356" y="3141913"/>
                </a:lnTo>
                <a:lnTo>
                  <a:pt x="7972947" y="3168833"/>
                </a:lnTo>
                <a:lnTo>
                  <a:pt x="7946026" y="3192242"/>
                </a:lnTo>
                <a:lnTo>
                  <a:pt x="7916765" y="3214481"/>
                </a:lnTo>
                <a:lnTo>
                  <a:pt x="7887503" y="3236720"/>
                </a:lnTo>
                <a:lnTo>
                  <a:pt x="7858242" y="3258958"/>
                </a:lnTo>
                <a:lnTo>
                  <a:pt x="7830151" y="3281197"/>
                </a:lnTo>
                <a:lnTo>
                  <a:pt x="7803230" y="3305777"/>
                </a:lnTo>
                <a:lnTo>
                  <a:pt x="7779821" y="3330356"/>
                </a:lnTo>
                <a:lnTo>
                  <a:pt x="7759923" y="3358447"/>
                </a:lnTo>
                <a:lnTo>
                  <a:pt x="7744708" y="3387709"/>
                </a:lnTo>
                <a:lnTo>
                  <a:pt x="7734173" y="3422822"/>
                </a:lnTo>
                <a:lnTo>
                  <a:pt x="7729492" y="3459107"/>
                </a:lnTo>
                <a:lnTo>
                  <a:pt x="7728321" y="3496561"/>
                </a:lnTo>
                <a:lnTo>
                  <a:pt x="7731832" y="3536357"/>
                </a:lnTo>
                <a:lnTo>
                  <a:pt x="7736514" y="3576152"/>
                </a:lnTo>
                <a:lnTo>
                  <a:pt x="7742367" y="3615948"/>
                </a:lnTo>
                <a:lnTo>
                  <a:pt x="7747048" y="3655744"/>
                </a:lnTo>
                <a:lnTo>
                  <a:pt x="7749389" y="3695539"/>
                </a:lnTo>
                <a:lnTo>
                  <a:pt x="7749389" y="3734164"/>
                </a:lnTo>
                <a:lnTo>
                  <a:pt x="7744708" y="3770449"/>
                </a:lnTo>
                <a:lnTo>
                  <a:pt x="7735344" y="3806733"/>
                </a:lnTo>
                <a:lnTo>
                  <a:pt x="7721298" y="3840676"/>
                </a:lnTo>
                <a:lnTo>
                  <a:pt x="7703741" y="3875790"/>
                </a:lnTo>
                <a:lnTo>
                  <a:pt x="7683844" y="3910903"/>
                </a:lnTo>
                <a:lnTo>
                  <a:pt x="7662775" y="3946017"/>
                </a:lnTo>
                <a:lnTo>
                  <a:pt x="7642878" y="3979961"/>
                </a:lnTo>
                <a:lnTo>
                  <a:pt x="7625321" y="4016245"/>
                </a:lnTo>
                <a:lnTo>
                  <a:pt x="7611275" y="4051358"/>
                </a:lnTo>
                <a:lnTo>
                  <a:pt x="7601912" y="4087643"/>
                </a:lnTo>
                <a:lnTo>
                  <a:pt x="7598400" y="4125097"/>
                </a:lnTo>
                <a:lnTo>
                  <a:pt x="7601912" y="4162552"/>
                </a:lnTo>
                <a:lnTo>
                  <a:pt x="7611275" y="4198836"/>
                </a:lnTo>
                <a:lnTo>
                  <a:pt x="7625321" y="4233950"/>
                </a:lnTo>
                <a:lnTo>
                  <a:pt x="7642878" y="4270234"/>
                </a:lnTo>
                <a:lnTo>
                  <a:pt x="7662775" y="4304177"/>
                </a:lnTo>
                <a:lnTo>
                  <a:pt x="7683844" y="4339291"/>
                </a:lnTo>
                <a:lnTo>
                  <a:pt x="7703741" y="4374405"/>
                </a:lnTo>
                <a:lnTo>
                  <a:pt x="7721298" y="4409519"/>
                </a:lnTo>
                <a:lnTo>
                  <a:pt x="7735344" y="4443462"/>
                </a:lnTo>
                <a:lnTo>
                  <a:pt x="7744708" y="4479746"/>
                </a:lnTo>
                <a:lnTo>
                  <a:pt x="7749389" y="4516030"/>
                </a:lnTo>
                <a:lnTo>
                  <a:pt x="7749389" y="4554655"/>
                </a:lnTo>
                <a:lnTo>
                  <a:pt x="7747048" y="4594451"/>
                </a:lnTo>
                <a:lnTo>
                  <a:pt x="7742367" y="4634247"/>
                </a:lnTo>
                <a:lnTo>
                  <a:pt x="7736514" y="4674042"/>
                </a:lnTo>
                <a:lnTo>
                  <a:pt x="7731832" y="4713838"/>
                </a:lnTo>
                <a:lnTo>
                  <a:pt x="7728321" y="4753633"/>
                </a:lnTo>
                <a:lnTo>
                  <a:pt x="7729492" y="4791088"/>
                </a:lnTo>
                <a:lnTo>
                  <a:pt x="7734173" y="4827372"/>
                </a:lnTo>
                <a:lnTo>
                  <a:pt x="7744708" y="4862486"/>
                </a:lnTo>
                <a:lnTo>
                  <a:pt x="7759923" y="4891747"/>
                </a:lnTo>
                <a:lnTo>
                  <a:pt x="7779821" y="4919838"/>
                </a:lnTo>
                <a:lnTo>
                  <a:pt x="7803230" y="4944418"/>
                </a:lnTo>
                <a:lnTo>
                  <a:pt x="7830151" y="4968998"/>
                </a:lnTo>
                <a:lnTo>
                  <a:pt x="7858242" y="4991236"/>
                </a:lnTo>
                <a:lnTo>
                  <a:pt x="7887503" y="5013475"/>
                </a:lnTo>
                <a:lnTo>
                  <a:pt x="7916765" y="5035714"/>
                </a:lnTo>
                <a:lnTo>
                  <a:pt x="7946026" y="5057952"/>
                </a:lnTo>
                <a:lnTo>
                  <a:pt x="7972947" y="5081362"/>
                </a:lnTo>
                <a:lnTo>
                  <a:pt x="7996356" y="5108282"/>
                </a:lnTo>
                <a:lnTo>
                  <a:pt x="8017424" y="5134032"/>
                </a:lnTo>
                <a:lnTo>
                  <a:pt x="8033811" y="5163294"/>
                </a:lnTo>
                <a:lnTo>
                  <a:pt x="8047856" y="5194896"/>
                </a:lnTo>
                <a:lnTo>
                  <a:pt x="8059561" y="5228839"/>
                </a:lnTo>
                <a:lnTo>
                  <a:pt x="8070095" y="5263953"/>
                </a:lnTo>
                <a:lnTo>
                  <a:pt x="8079459" y="5299067"/>
                </a:lnTo>
                <a:lnTo>
                  <a:pt x="8088822" y="5335351"/>
                </a:lnTo>
                <a:lnTo>
                  <a:pt x="8099356" y="5369294"/>
                </a:lnTo>
                <a:lnTo>
                  <a:pt x="8111061" y="5403238"/>
                </a:lnTo>
                <a:lnTo>
                  <a:pt x="8125106" y="5434840"/>
                </a:lnTo>
                <a:lnTo>
                  <a:pt x="8142663" y="5462931"/>
                </a:lnTo>
                <a:lnTo>
                  <a:pt x="8163732" y="5488681"/>
                </a:lnTo>
                <a:lnTo>
                  <a:pt x="8189482" y="5509749"/>
                </a:lnTo>
                <a:lnTo>
                  <a:pt x="8217573" y="5527306"/>
                </a:lnTo>
                <a:lnTo>
                  <a:pt x="8249175" y="5541352"/>
                </a:lnTo>
                <a:lnTo>
                  <a:pt x="8283118" y="5553056"/>
                </a:lnTo>
                <a:lnTo>
                  <a:pt x="8317062" y="5563590"/>
                </a:lnTo>
                <a:lnTo>
                  <a:pt x="8353346" y="5572954"/>
                </a:lnTo>
                <a:lnTo>
                  <a:pt x="8388459" y="5582318"/>
                </a:lnTo>
                <a:lnTo>
                  <a:pt x="8423573" y="5592852"/>
                </a:lnTo>
                <a:lnTo>
                  <a:pt x="8457516" y="5604556"/>
                </a:lnTo>
                <a:lnTo>
                  <a:pt x="8489119" y="5618602"/>
                </a:lnTo>
                <a:lnTo>
                  <a:pt x="8518380" y="5634988"/>
                </a:lnTo>
                <a:lnTo>
                  <a:pt x="8544130" y="5656057"/>
                </a:lnTo>
                <a:lnTo>
                  <a:pt x="8571051" y="5679466"/>
                </a:lnTo>
                <a:lnTo>
                  <a:pt x="8594460" y="5706386"/>
                </a:lnTo>
                <a:lnTo>
                  <a:pt x="8616699" y="5734477"/>
                </a:lnTo>
                <a:lnTo>
                  <a:pt x="8638937" y="5763739"/>
                </a:lnTo>
                <a:lnTo>
                  <a:pt x="8661176" y="5793000"/>
                </a:lnTo>
                <a:lnTo>
                  <a:pt x="8683415" y="5821091"/>
                </a:lnTo>
                <a:lnTo>
                  <a:pt x="8707994" y="5848012"/>
                </a:lnTo>
                <a:lnTo>
                  <a:pt x="8732574" y="5871421"/>
                </a:lnTo>
                <a:lnTo>
                  <a:pt x="8760665" y="5891319"/>
                </a:lnTo>
                <a:lnTo>
                  <a:pt x="8789926" y="5906535"/>
                </a:lnTo>
                <a:lnTo>
                  <a:pt x="8825040" y="5917069"/>
                </a:lnTo>
                <a:lnTo>
                  <a:pt x="8861324" y="5921751"/>
                </a:lnTo>
                <a:lnTo>
                  <a:pt x="8898779" y="5922921"/>
                </a:lnTo>
                <a:lnTo>
                  <a:pt x="8938575" y="5919410"/>
                </a:lnTo>
                <a:lnTo>
                  <a:pt x="8978370" y="5914728"/>
                </a:lnTo>
                <a:lnTo>
                  <a:pt x="9018166" y="5908876"/>
                </a:lnTo>
                <a:lnTo>
                  <a:pt x="9057961" y="5904194"/>
                </a:lnTo>
                <a:lnTo>
                  <a:pt x="9097757" y="5901853"/>
                </a:lnTo>
                <a:lnTo>
                  <a:pt x="9136382" y="5901853"/>
                </a:lnTo>
                <a:lnTo>
                  <a:pt x="9172666" y="5906535"/>
                </a:lnTo>
                <a:lnTo>
                  <a:pt x="9208950" y="5915898"/>
                </a:lnTo>
                <a:lnTo>
                  <a:pt x="9244064" y="5929944"/>
                </a:lnTo>
                <a:lnTo>
                  <a:pt x="9279178" y="5948671"/>
                </a:lnTo>
                <a:lnTo>
                  <a:pt x="9314292" y="5967398"/>
                </a:lnTo>
                <a:lnTo>
                  <a:pt x="9349405" y="5988467"/>
                </a:lnTo>
                <a:lnTo>
                  <a:pt x="9383349" y="6008364"/>
                </a:lnTo>
                <a:lnTo>
                  <a:pt x="9419633" y="6025921"/>
                </a:lnTo>
                <a:lnTo>
                  <a:pt x="9454747" y="6039967"/>
                </a:lnTo>
                <a:lnTo>
                  <a:pt x="9491031" y="6049331"/>
                </a:lnTo>
                <a:lnTo>
                  <a:pt x="9528486" y="6052842"/>
                </a:lnTo>
                <a:lnTo>
                  <a:pt x="9565940" y="6049331"/>
                </a:lnTo>
                <a:lnTo>
                  <a:pt x="9602224" y="6039967"/>
                </a:lnTo>
                <a:lnTo>
                  <a:pt x="9637338" y="6025921"/>
                </a:lnTo>
                <a:lnTo>
                  <a:pt x="9673622" y="6008364"/>
                </a:lnTo>
                <a:lnTo>
                  <a:pt x="9707566" y="5988467"/>
                </a:lnTo>
                <a:lnTo>
                  <a:pt x="9742679" y="5967398"/>
                </a:lnTo>
                <a:lnTo>
                  <a:pt x="9777793" y="5948671"/>
                </a:lnTo>
                <a:lnTo>
                  <a:pt x="9812907" y="5929944"/>
                </a:lnTo>
                <a:lnTo>
                  <a:pt x="9846850" y="5915898"/>
                </a:lnTo>
                <a:lnTo>
                  <a:pt x="9884305" y="5906535"/>
                </a:lnTo>
                <a:lnTo>
                  <a:pt x="9920589" y="5901853"/>
                </a:lnTo>
                <a:lnTo>
                  <a:pt x="9959214" y="5901853"/>
                </a:lnTo>
                <a:lnTo>
                  <a:pt x="9999010" y="5904194"/>
                </a:lnTo>
                <a:lnTo>
                  <a:pt x="10038805" y="5908876"/>
                </a:lnTo>
                <a:lnTo>
                  <a:pt x="10078601" y="5914728"/>
                </a:lnTo>
                <a:lnTo>
                  <a:pt x="10118396" y="5919410"/>
                </a:lnTo>
                <a:lnTo>
                  <a:pt x="10158192" y="5922921"/>
                </a:lnTo>
                <a:lnTo>
                  <a:pt x="10195647" y="5921751"/>
                </a:lnTo>
                <a:lnTo>
                  <a:pt x="10231931" y="5917069"/>
                </a:lnTo>
                <a:lnTo>
                  <a:pt x="10267044" y="5906535"/>
                </a:lnTo>
                <a:lnTo>
                  <a:pt x="10296306" y="5891319"/>
                </a:lnTo>
                <a:lnTo>
                  <a:pt x="10324397" y="5871421"/>
                </a:lnTo>
                <a:lnTo>
                  <a:pt x="10348977" y="5848012"/>
                </a:lnTo>
                <a:lnTo>
                  <a:pt x="10373556" y="5821091"/>
                </a:lnTo>
                <a:lnTo>
                  <a:pt x="10395795" y="5793000"/>
                </a:lnTo>
                <a:lnTo>
                  <a:pt x="10418034" y="5763739"/>
                </a:lnTo>
                <a:lnTo>
                  <a:pt x="10440272" y="5734477"/>
                </a:lnTo>
                <a:lnTo>
                  <a:pt x="10462511" y="5706386"/>
                </a:lnTo>
                <a:lnTo>
                  <a:pt x="10485920" y="5679466"/>
                </a:lnTo>
                <a:lnTo>
                  <a:pt x="10512841" y="5656057"/>
                </a:lnTo>
                <a:lnTo>
                  <a:pt x="10538591" y="5634988"/>
                </a:lnTo>
                <a:lnTo>
                  <a:pt x="10567852" y="5618602"/>
                </a:lnTo>
                <a:lnTo>
                  <a:pt x="10599455" y="5604556"/>
                </a:lnTo>
                <a:lnTo>
                  <a:pt x="10633398" y="5592852"/>
                </a:lnTo>
                <a:lnTo>
                  <a:pt x="10668512" y="5582318"/>
                </a:lnTo>
                <a:lnTo>
                  <a:pt x="10703626" y="5572954"/>
                </a:lnTo>
                <a:lnTo>
                  <a:pt x="10739910" y="5563590"/>
                </a:lnTo>
                <a:lnTo>
                  <a:pt x="10773853" y="5553056"/>
                </a:lnTo>
                <a:lnTo>
                  <a:pt x="10807796" y="5541352"/>
                </a:lnTo>
                <a:lnTo>
                  <a:pt x="10839399" y="5527306"/>
                </a:lnTo>
                <a:lnTo>
                  <a:pt x="10867490" y="5509749"/>
                </a:lnTo>
                <a:lnTo>
                  <a:pt x="10893240" y="5488681"/>
                </a:lnTo>
                <a:lnTo>
                  <a:pt x="10914308" y="5462931"/>
                </a:lnTo>
                <a:lnTo>
                  <a:pt x="10931865" y="5434840"/>
                </a:lnTo>
                <a:lnTo>
                  <a:pt x="10945910" y="5403238"/>
                </a:lnTo>
                <a:lnTo>
                  <a:pt x="10957615" y="5369294"/>
                </a:lnTo>
                <a:lnTo>
                  <a:pt x="10968149" y="5335351"/>
                </a:lnTo>
                <a:lnTo>
                  <a:pt x="10977513" y="5299067"/>
                </a:lnTo>
                <a:lnTo>
                  <a:pt x="10986876" y="5263953"/>
                </a:lnTo>
                <a:lnTo>
                  <a:pt x="10997410" y="5228839"/>
                </a:lnTo>
                <a:lnTo>
                  <a:pt x="11009115" y="5194896"/>
                </a:lnTo>
                <a:lnTo>
                  <a:pt x="11023160" y="5163294"/>
                </a:lnTo>
                <a:lnTo>
                  <a:pt x="11039547" y="5134032"/>
                </a:lnTo>
                <a:lnTo>
                  <a:pt x="11060615" y="5108282"/>
                </a:lnTo>
                <a:lnTo>
                  <a:pt x="11084024" y="5081362"/>
                </a:lnTo>
                <a:lnTo>
                  <a:pt x="11110945" y="5057952"/>
                </a:lnTo>
                <a:lnTo>
                  <a:pt x="11139036" y="5035714"/>
                </a:lnTo>
                <a:lnTo>
                  <a:pt x="11169468" y="5013475"/>
                </a:lnTo>
                <a:lnTo>
                  <a:pt x="11198729" y="4991236"/>
                </a:lnTo>
                <a:lnTo>
                  <a:pt x="11226820" y="4968998"/>
                </a:lnTo>
                <a:lnTo>
                  <a:pt x="11253741" y="4944418"/>
                </a:lnTo>
                <a:lnTo>
                  <a:pt x="11277150" y="4919838"/>
                </a:lnTo>
                <a:lnTo>
                  <a:pt x="11297048" y="4891747"/>
                </a:lnTo>
                <a:lnTo>
                  <a:pt x="11312264" y="4862486"/>
                </a:lnTo>
                <a:lnTo>
                  <a:pt x="11322798" y="4827372"/>
                </a:lnTo>
                <a:lnTo>
                  <a:pt x="11327480" y="4791088"/>
                </a:lnTo>
                <a:lnTo>
                  <a:pt x="11328650" y="4753633"/>
                </a:lnTo>
                <a:lnTo>
                  <a:pt x="11325139" y="4713838"/>
                </a:lnTo>
                <a:lnTo>
                  <a:pt x="11320457" y="4674042"/>
                </a:lnTo>
                <a:lnTo>
                  <a:pt x="11314605" y="4634247"/>
                </a:lnTo>
                <a:lnTo>
                  <a:pt x="11309923" y="4594451"/>
                </a:lnTo>
                <a:lnTo>
                  <a:pt x="11307582" y="4554655"/>
                </a:lnTo>
                <a:lnTo>
                  <a:pt x="11307582" y="4516030"/>
                </a:lnTo>
                <a:lnTo>
                  <a:pt x="11312264" y="4479746"/>
                </a:lnTo>
                <a:lnTo>
                  <a:pt x="11321628" y="4443462"/>
                </a:lnTo>
                <a:lnTo>
                  <a:pt x="11335673" y="4409519"/>
                </a:lnTo>
                <a:lnTo>
                  <a:pt x="11354400" y="4374405"/>
                </a:lnTo>
                <a:lnTo>
                  <a:pt x="11373128" y="4339291"/>
                </a:lnTo>
                <a:lnTo>
                  <a:pt x="11394196" y="4304177"/>
                </a:lnTo>
                <a:lnTo>
                  <a:pt x="11414094" y="4270234"/>
                </a:lnTo>
                <a:lnTo>
                  <a:pt x="11431650" y="4233950"/>
                </a:lnTo>
                <a:lnTo>
                  <a:pt x="11445696" y="4198836"/>
                </a:lnTo>
                <a:lnTo>
                  <a:pt x="11455060" y="4162552"/>
                </a:lnTo>
                <a:lnTo>
                  <a:pt x="11458571" y="4125097"/>
                </a:lnTo>
                <a:lnTo>
                  <a:pt x="11455060" y="4087643"/>
                </a:lnTo>
                <a:lnTo>
                  <a:pt x="11445696" y="4051358"/>
                </a:lnTo>
                <a:lnTo>
                  <a:pt x="11431650" y="4016245"/>
                </a:lnTo>
                <a:lnTo>
                  <a:pt x="11414094" y="3979961"/>
                </a:lnTo>
                <a:lnTo>
                  <a:pt x="11394196" y="3946017"/>
                </a:lnTo>
                <a:lnTo>
                  <a:pt x="11373128" y="3910903"/>
                </a:lnTo>
                <a:lnTo>
                  <a:pt x="11354400" y="3875790"/>
                </a:lnTo>
                <a:lnTo>
                  <a:pt x="11335673" y="3840676"/>
                </a:lnTo>
                <a:lnTo>
                  <a:pt x="11321628" y="3806733"/>
                </a:lnTo>
                <a:lnTo>
                  <a:pt x="11312264" y="3770449"/>
                </a:lnTo>
                <a:lnTo>
                  <a:pt x="11307582" y="3734164"/>
                </a:lnTo>
                <a:lnTo>
                  <a:pt x="11307582" y="3695539"/>
                </a:lnTo>
                <a:lnTo>
                  <a:pt x="11309923" y="3655744"/>
                </a:lnTo>
                <a:lnTo>
                  <a:pt x="11314605" y="3615948"/>
                </a:lnTo>
                <a:lnTo>
                  <a:pt x="11320457" y="3576152"/>
                </a:lnTo>
                <a:lnTo>
                  <a:pt x="11325139" y="3536357"/>
                </a:lnTo>
                <a:lnTo>
                  <a:pt x="11328650" y="3496561"/>
                </a:lnTo>
                <a:lnTo>
                  <a:pt x="11327480" y="3459107"/>
                </a:lnTo>
                <a:lnTo>
                  <a:pt x="11322798" y="3422822"/>
                </a:lnTo>
                <a:lnTo>
                  <a:pt x="11312264" y="3387709"/>
                </a:lnTo>
                <a:lnTo>
                  <a:pt x="11297048" y="3358447"/>
                </a:lnTo>
                <a:lnTo>
                  <a:pt x="11277150" y="3330356"/>
                </a:lnTo>
                <a:lnTo>
                  <a:pt x="11253741" y="3305777"/>
                </a:lnTo>
                <a:lnTo>
                  <a:pt x="11226820" y="3281197"/>
                </a:lnTo>
                <a:lnTo>
                  <a:pt x="11198729" y="3258958"/>
                </a:lnTo>
                <a:lnTo>
                  <a:pt x="11169468" y="3236720"/>
                </a:lnTo>
                <a:lnTo>
                  <a:pt x="11139036" y="3214481"/>
                </a:lnTo>
                <a:lnTo>
                  <a:pt x="11110945" y="3192242"/>
                </a:lnTo>
                <a:lnTo>
                  <a:pt x="11084024" y="3168833"/>
                </a:lnTo>
                <a:lnTo>
                  <a:pt x="11060615" y="3141913"/>
                </a:lnTo>
                <a:lnTo>
                  <a:pt x="11039547" y="3116162"/>
                </a:lnTo>
                <a:lnTo>
                  <a:pt x="11023160" y="3086901"/>
                </a:lnTo>
                <a:lnTo>
                  <a:pt x="11009115" y="3055299"/>
                </a:lnTo>
                <a:lnTo>
                  <a:pt x="10997410" y="3021355"/>
                </a:lnTo>
                <a:lnTo>
                  <a:pt x="10986876" y="2986242"/>
                </a:lnTo>
                <a:lnTo>
                  <a:pt x="10977513" y="2951128"/>
                </a:lnTo>
                <a:lnTo>
                  <a:pt x="10968149" y="2914844"/>
                </a:lnTo>
                <a:lnTo>
                  <a:pt x="10957615" y="2880900"/>
                </a:lnTo>
                <a:lnTo>
                  <a:pt x="10945910" y="2846957"/>
                </a:lnTo>
                <a:lnTo>
                  <a:pt x="10931865" y="2815355"/>
                </a:lnTo>
                <a:lnTo>
                  <a:pt x="10914308" y="2787264"/>
                </a:lnTo>
                <a:lnTo>
                  <a:pt x="10893240" y="2761514"/>
                </a:lnTo>
                <a:lnTo>
                  <a:pt x="10867490" y="2740445"/>
                </a:lnTo>
                <a:lnTo>
                  <a:pt x="10839399" y="2722888"/>
                </a:lnTo>
                <a:lnTo>
                  <a:pt x="10807796" y="2708843"/>
                </a:lnTo>
                <a:lnTo>
                  <a:pt x="10773853" y="2697138"/>
                </a:lnTo>
                <a:lnTo>
                  <a:pt x="10739910" y="2686604"/>
                </a:lnTo>
                <a:lnTo>
                  <a:pt x="10703626" y="2677241"/>
                </a:lnTo>
                <a:lnTo>
                  <a:pt x="10668512" y="2667877"/>
                </a:lnTo>
                <a:lnTo>
                  <a:pt x="10633398" y="2657343"/>
                </a:lnTo>
                <a:lnTo>
                  <a:pt x="10599455" y="2645638"/>
                </a:lnTo>
                <a:lnTo>
                  <a:pt x="10567852" y="2631593"/>
                </a:lnTo>
                <a:lnTo>
                  <a:pt x="10538591" y="2615206"/>
                </a:lnTo>
                <a:lnTo>
                  <a:pt x="10512841" y="2594138"/>
                </a:lnTo>
                <a:lnTo>
                  <a:pt x="10485920" y="2570729"/>
                </a:lnTo>
                <a:lnTo>
                  <a:pt x="10462511" y="2543808"/>
                </a:lnTo>
                <a:lnTo>
                  <a:pt x="10440272" y="2515717"/>
                </a:lnTo>
                <a:lnTo>
                  <a:pt x="10418034" y="2486456"/>
                </a:lnTo>
                <a:lnTo>
                  <a:pt x="10395795" y="2457194"/>
                </a:lnTo>
                <a:lnTo>
                  <a:pt x="10373556" y="2429103"/>
                </a:lnTo>
                <a:lnTo>
                  <a:pt x="10348977" y="2402183"/>
                </a:lnTo>
                <a:lnTo>
                  <a:pt x="10324397" y="2378774"/>
                </a:lnTo>
                <a:lnTo>
                  <a:pt x="10296306" y="2358876"/>
                </a:lnTo>
                <a:lnTo>
                  <a:pt x="10267044" y="2343660"/>
                </a:lnTo>
                <a:lnTo>
                  <a:pt x="10231931" y="2333126"/>
                </a:lnTo>
                <a:lnTo>
                  <a:pt x="10195647" y="2328444"/>
                </a:lnTo>
                <a:lnTo>
                  <a:pt x="10158192" y="2327274"/>
                </a:lnTo>
                <a:lnTo>
                  <a:pt x="10118396" y="2330785"/>
                </a:lnTo>
                <a:lnTo>
                  <a:pt x="10078601" y="2335467"/>
                </a:lnTo>
                <a:lnTo>
                  <a:pt x="10038805" y="2341319"/>
                </a:lnTo>
                <a:lnTo>
                  <a:pt x="9999010" y="2346001"/>
                </a:lnTo>
                <a:lnTo>
                  <a:pt x="9959214" y="2348342"/>
                </a:lnTo>
                <a:lnTo>
                  <a:pt x="9920589" y="2348342"/>
                </a:lnTo>
                <a:lnTo>
                  <a:pt x="9884305" y="2343660"/>
                </a:lnTo>
                <a:lnTo>
                  <a:pt x="9846850" y="2334296"/>
                </a:lnTo>
                <a:lnTo>
                  <a:pt x="9812907" y="2320251"/>
                </a:lnTo>
                <a:lnTo>
                  <a:pt x="9777793" y="2301524"/>
                </a:lnTo>
                <a:lnTo>
                  <a:pt x="9742679" y="2282796"/>
                </a:lnTo>
                <a:lnTo>
                  <a:pt x="9707566" y="2261728"/>
                </a:lnTo>
                <a:lnTo>
                  <a:pt x="9673622" y="2241830"/>
                </a:lnTo>
                <a:lnTo>
                  <a:pt x="9637338" y="2224273"/>
                </a:lnTo>
                <a:lnTo>
                  <a:pt x="9602224" y="2210228"/>
                </a:lnTo>
                <a:lnTo>
                  <a:pt x="9565940" y="2200864"/>
                </a:lnTo>
                <a:lnTo>
                  <a:pt x="9528486" y="2197353"/>
                </a:lnTo>
                <a:close/>
              </a:path>
            </a:pathLst>
          </a:custGeom>
          <a:solidFill>
            <a:schemeClr val="bg2"/>
          </a:solidFill>
          <a:ln w="101600">
            <a:noFill/>
            <a:prstDash val="solid"/>
            <a:round/>
            <a:headEnd/>
            <a:tailEnd/>
          </a:ln>
        </p:spPr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>
            <a:normAutofit/>
          </a:bodyPr>
          <a:lstStyle/>
          <a:p>
            <a:r>
              <a:rPr lang="nl-NL" dirty="0"/>
              <a:t>Peuter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CBA85B1C-8413-4C7D-98D0-7956747EA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51678" y="2286001"/>
            <a:ext cx="6015897" cy="359359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endParaRPr lang="nl-NL" sz="1600" b="1" dirty="0"/>
          </a:p>
          <a:p>
            <a:pPr marL="342900" indent="-342900">
              <a:lnSpc>
                <a:spcPct val="100000"/>
              </a:lnSpc>
            </a:pPr>
            <a:endParaRPr lang="nl-NL" sz="1600" dirty="0"/>
          </a:p>
          <a:p>
            <a:pPr marL="342900" indent="-342900">
              <a:lnSpc>
                <a:spcPct val="100000"/>
              </a:lnSpc>
            </a:pPr>
            <a:r>
              <a:rPr lang="nl-NL" sz="1600" b="1" dirty="0"/>
              <a:t>Sociaal emotioneel</a:t>
            </a:r>
            <a:r>
              <a:rPr lang="nl-NL" sz="1600" dirty="0"/>
              <a:t>: driftbuien, blijven weigeren, zin willen hebben: </a:t>
            </a:r>
            <a:r>
              <a:rPr lang="nl-NL" sz="1600" b="1" dirty="0"/>
              <a:t>koppigheidsfase</a:t>
            </a:r>
          </a:p>
          <a:p>
            <a:pPr marL="342900" indent="-342900">
              <a:lnSpc>
                <a:spcPct val="100000"/>
              </a:lnSpc>
            </a:pPr>
            <a:endParaRPr lang="nl-NL" sz="1600" b="1" u="sng" dirty="0"/>
          </a:p>
          <a:p>
            <a:pPr>
              <a:lnSpc>
                <a:spcPct val="100000"/>
              </a:lnSpc>
            </a:pPr>
            <a:r>
              <a:rPr lang="nl-NL" sz="1600" b="1" u="sng" dirty="0">
                <a:hlinkClick r:id="rId4"/>
              </a:rPr>
              <a:t>https://www.youtube.com/watch?v=4Xz86WZzkmY</a:t>
            </a:r>
            <a:endParaRPr lang="nl-NL" sz="1600" b="1" u="sng" dirty="0"/>
          </a:p>
          <a:p>
            <a:pPr marL="0" indent="0">
              <a:lnSpc>
                <a:spcPct val="100000"/>
              </a:lnSpc>
              <a:buNone/>
            </a:pPr>
            <a:endParaRPr lang="nl-NL" sz="1600" b="1" dirty="0"/>
          </a:p>
          <a:p>
            <a:pPr marL="342900" indent="-342900">
              <a:lnSpc>
                <a:spcPct val="100000"/>
              </a:lnSpc>
            </a:pPr>
            <a:r>
              <a:rPr lang="nl-NL" sz="1600" b="1" dirty="0"/>
              <a:t>Sensueel</a:t>
            </a:r>
            <a:r>
              <a:rPr lang="nl-NL" sz="1600" dirty="0"/>
              <a:t>: Anale fase (Freud). Zindelijkheidstraining.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600" dirty="0"/>
              <a:t>Kind leert gevoel van onlust van ophouden van ontlasting en lust van het kunnen laten gaan.</a:t>
            </a:r>
          </a:p>
          <a:p>
            <a:pPr marL="342900" indent="-342900">
              <a:lnSpc>
                <a:spcPct val="100000"/>
              </a:lnSpc>
            </a:pPr>
            <a:endParaRPr lang="nl-NL" sz="1600" dirty="0"/>
          </a:p>
          <a:p>
            <a:pPr>
              <a:lnSpc>
                <a:spcPct val="100000"/>
              </a:lnSpc>
            </a:pPr>
            <a:endParaRPr lang="nl-NL" sz="1600" dirty="0"/>
          </a:p>
          <a:p>
            <a:pPr>
              <a:lnSpc>
                <a:spcPct val="100000"/>
              </a:lnSpc>
            </a:pPr>
            <a:endParaRPr lang="nl-NL" sz="1600" dirty="0"/>
          </a:p>
          <a:p>
            <a:pPr marL="342900" indent="-342900">
              <a:lnSpc>
                <a:spcPct val="100000"/>
              </a:lnSpc>
            </a:pPr>
            <a:endParaRPr lang="nl-NL" sz="1600" dirty="0"/>
          </a:p>
          <a:p>
            <a:pPr>
              <a:lnSpc>
                <a:spcPct val="100000"/>
              </a:lnSpc>
            </a:pPr>
            <a:endParaRPr lang="nl-NL" sz="1600" dirty="0"/>
          </a:p>
          <a:p>
            <a:pPr marL="342900" indent="-342900">
              <a:lnSpc>
                <a:spcPct val="100000"/>
              </a:lnSpc>
            </a:pPr>
            <a:endParaRPr lang="nl-NL" sz="1600" dirty="0"/>
          </a:p>
          <a:p>
            <a:pPr>
              <a:lnSpc>
                <a:spcPct val="100000"/>
              </a:lnSpc>
            </a:pPr>
            <a:endParaRPr lang="nl-NL" sz="1600" dirty="0"/>
          </a:p>
          <a:p>
            <a:pPr>
              <a:lnSpc>
                <a:spcPct val="100000"/>
              </a:lnSpc>
            </a:pPr>
            <a:endParaRPr lang="nl-NL" sz="1600" dirty="0"/>
          </a:p>
          <a:p>
            <a:pPr>
              <a:lnSpc>
                <a:spcPct val="100000"/>
              </a:lnSpc>
            </a:pPr>
            <a:endParaRPr lang="nl-NL" sz="1600" dirty="0"/>
          </a:p>
          <a:p>
            <a:pPr>
              <a:lnSpc>
                <a:spcPct val="100000"/>
              </a:lnSpc>
            </a:pPr>
            <a:endParaRPr lang="nl-NL" sz="1600" dirty="0"/>
          </a:p>
          <a:p>
            <a:pPr>
              <a:lnSpc>
                <a:spcPct val="100000"/>
              </a:lnSpc>
            </a:pPr>
            <a:endParaRPr lang="nl-NL" sz="1600" dirty="0"/>
          </a:p>
          <a:p>
            <a:pPr marL="342900" indent="-342900">
              <a:lnSpc>
                <a:spcPct val="100000"/>
              </a:lnSpc>
            </a:pPr>
            <a:endParaRPr lang="nl-NL" sz="1600" dirty="0"/>
          </a:p>
          <a:p>
            <a:pPr marL="342900" indent="-342900">
              <a:lnSpc>
                <a:spcPct val="100000"/>
              </a:lnSpc>
            </a:pPr>
            <a:endParaRPr lang="nl-NL" sz="1600" b="1" dirty="0"/>
          </a:p>
          <a:p>
            <a:pPr>
              <a:lnSpc>
                <a:spcPct val="100000"/>
              </a:lnSpc>
            </a:pPr>
            <a:endParaRPr lang="nl-NL" sz="1600" b="1" dirty="0"/>
          </a:p>
          <a:p>
            <a:pPr marL="342900" indent="-342900">
              <a:lnSpc>
                <a:spcPct val="100000"/>
              </a:lnSpc>
            </a:pPr>
            <a:endParaRPr lang="nl-NL" sz="1600" b="1" dirty="0"/>
          </a:p>
          <a:p>
            <a:pPr marL="342900" indent="-342900">
              <a:lnSpc>
                <a:spcPct val="100000"/>
              </a:lnSpc>
            </a:pPr>
            <a:endParaRPr lang="nl-NL" sz="1600" b="1" dirty="0"/>
          </a:p>
          <a:p>
            <a:pPr marL="342900" indent="-342900">
              <a:lnSpc>
                <a:spcPct val="100000"/>
              </a:lnSpc>
            </a:pPr>
            <a:endParaRPr lang="nl-NL" sz="1600" b="1" dirty="0"/>
          </a:p>
          <a:p>
            <a:pPr marL="342900" indent="-342900">
              <a:lnSpc>
                <a:spcPct val="100000"/>
              </a:lnSpc>
            </a:pPr>
            <a:endParaRPr lang="nl-NL" sz="1600" b="1" dirty="0"/>
          </a:p>
          <a:p>
            <a:pPr marL="342900" indent="-342900">
              <a:lnSpc>
                <a:spcPct val="100000"/>
              </a:lnSpc>
            </a:pPr>
            <a:endParaRPr lang="nl-NL" sz="1600" b="1" dirty="0"/>
          </a:p>
          <a:p>
            <a:pPr marL="342900" indent="-342900">
              <a:lnSpc>
                <a:spcPct val="100000"/>
              </a:lnSpc>
            </a:pPr>
            <a:endParaRPr lang="nl-NL" sz="1600" b="1" dirty="0"/>
          </a:p>
          <a:p>
            <a:pPr marL="342900" indent="-342900">
              <a:lnSpc>
                <a:spcPct val="100000"/>
              </a:lnSpc>
            </a:pPr>
            <a:endParaRPr lang="nl-NL" sz="1600" b="1" dirty="0"/>
          </a:p>
          <a:p>
            <a:pPr>
              <a:lnSpc>
                <a:spcPct val="100000"/>
              </a:lnSpc>
            </a:pPr>
            <a:endParaRPr lang="nl-NL" sz="1600" b="1" dirty="0"/>
          </a:p>
          <a:p>
            <a:pPr marL="342900" indent="-342900">
              <a:lnSpc>
                <a:spcPct val="100000"/>
              </a:lnSpc>
            </a:pPr>
            <a:endParaRPr lang="nl-NL" sz="1600" b="1" dirty="0"/>
          </a:p>
          <a:p>
            <a:pPr>
              <a:lnSpc>
                <a:spcPct val="100000"/>
              </a:lnSpc>
            </a:pPr>
            <a:endParaRPr lang="nl-NL" sz="1600" b="1" dirty="0"/>
          </a:p>
          <a:p>
            <a:pPr marL="342900" indent="-342900">
              <a:lnSpc>
                <a:spcPct val="100000"/>
              </a:lnSpc>
            </a:pPr>
            <a:endParaRPr lang="nl-NL" sz="1600" b="1" dirty="0"/>
          </a:p>
          <a:p>
            <a:pPr>
              <a:lnSpc>
                <a:spcPct val="100000"/>
              </a:lnSpc>
            </a:pPr>
            <a:endParaRPr lang="nl-NL" sz="1600" b="1" dirty="0"/>
          </a:p>
          <a:p>
            <a:pPr>
              <a:lnSpc>
                <a:spcPct val="100000"/>
              </a:lnSpc>
            </a:pPr>
            <a:endParaRPr lang="nl-NL" sz="1600" b="1" dirty="0"/>
          </a:p>
          <a:p>
            <a:pPr>
              <a:lnSpc>
                <a:spcPct val="100000"/>
              </a:lnSpc>
            </a:pPr>
            <a:endParaRPr lang="nl-NL" sz="1600" b="1" dirty="0"/>
          </a:p>
          <a:p>
            <a:pPr>
              <a:lnSpc>
                <a:spcPct val="100000"/>
              </a:lnSpc>
            </a:pPr>
            <a:endParaRPr lang="nl-NL" sz="1600" b="1" dirty="0"/>
          </a:p>
          <a:p>
            <a:pPr>
              <a:lnSpc>
                <a:spcPct val="100000"/>
              </a:lnSpc>
            </a:pPr>
            <a:endParaRPr lang="nl-NL" sz="1600" dirty="0"/>
          </a:p>
          <a:p>
            <a:pPr>
              <a:lnSpc>
                <a:spcPct val="100000"/>
              </a:lnSpc>
            </a:pPr>
            <a:endParaRPr lang="nl-NL" sz="1600" dirty="0"/>
          </a:p>
          <a:p>
            <a:pPr>
              <a:lnSpc>
                <a:spcPct val="100000"/>
              </a:lnSpc>
            </a:pPr>
            <a:endParaRPr lang="nl-NL" sz="1600" dirty="0"/>
          </a:p>
          <a:p>
            <a:pPr>
              <a:lnSpc>
                <a:spcPct val="100000"/>
              </a:lnSpc>
            </a:pPr>
            <a:endParaRPr lang="nl-NL" sz="1600" dirty="0"/>
          </a:p>
          <a:p>
            <a:pPr>
              <a:lnSpc>
                <a:spcPct val="100000"/>
              </a:lnSpc>
            </a:pPr>
            <a:endParaRPr lang="nl-NL" sz="1600" dirty="0"/>
          </a:p>
          <a:p>
            <a:pPr>
              <a:lnSpc>
                <a:spcPct val="100000"/>
              </a:lnSpc>
            </a:pPr>
            <a:endParaRPr lang="nl-NL" sz="1600" dirty="0"/>
          </a:p>
          <a:p>
            <a:pPr>
              <a:lnSpc>
                <a:spcPct val="100000"/>
              </a:lnSpc>
            </a:pPr>
            <a:endParaRPr lang="nl-NL" sz="1600" b="1" dirty="0"/>
          </a:p>
          <a:p>
            <a:pPr>
              <a:lnSpc>
                <a:spcPct val="100000"/>
              </a:lnSpc>
            </a:pPr>
            <a:endParaRPr lang="nl-NL" sz="1600" b="1" dirty="0"/>
          </a:p>
          <a:p>
            <a:pPr marL="342900" indent="-342900">
              <a:lnSpc>
                <a:spcPct val="100000"/>
              </a:lnSpc>
            </a:pPr>
            <a:endParaRPr lang="nl-NL" sz="1600" dirty="0"/>
          </a:p>
          <a:p>
            <a:pPr marL="342900" indent="-342900">
              <a:lnSpc>
                <a:spcPct val="100000"/>
              </a:lnSpc>
            </a:pPr>
            <a:endParaRPr lang="nl-NL" sz="1600" dirty="0"/>
          </a:p>
          <a:p>
            <a:pPr marL="342900" indent="-342900">
              <a:lnSpc>
                <a:spcPct val="100000"/>
              </a:lnSpc>
            </a:pPr>
            <a:endParaRPr lang="nl-NL" sz="1600" dirty="0"/>
          </a:p>
          <a:p>
            <a:pPr>
              <a:lnSpc>
                <a:spcPct val="100000"/>
              </a:lnSpc>
            </a:pPr>
            <a:endParaRPr lang="nl-NL" sz="16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649C214-D583-4DF7-88CA-1EE5EA0DD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01542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B0A7D14-7B67-4022-A8BE-1CCD4A0F1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C61F26-DEEE-49E0-88C8-BBAAAD3F7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nl-NL" dirty="0"/>
              <a:t> peuter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AB09A9E8-BF27-4613-A775-071F08208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3AFE299-6F79-44AF-9A77-2DC2DC1F8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8578337C-7B6D-4919-BF85-FB65BBAADB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8061350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55549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B0A7D14-7B67-4022-A8BE-1CCD4A0F1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6B5822C-5A53-484D-A18E-127E35295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nl-NL" dirty="0"/>
              <a:t>Ontwikkeling peuter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AB09A9E8-BF27-4613-A775-071F08208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3AFE299-6F79-44AF-9A77-2DC2DC1F8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7653E926-4D15-474B-A58B-C1FBA5B762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7609236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53579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id="{89DBA3C2-C92B-4CEB-868F-52A62295B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47DC302-E7E2-4E27-AE88-A52FBE983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6" y="382385"/>
            <a:ext cx="10668004" cy="1113295"/>
          </a:xfrm>
        </p:spPr>
        <p:txBody>
          <a:bodyPr anchor="b">
            <a:normAutofit/>
          </a:bodyPr>
          <a:lstStyle/>
          <a:p>
            <a:pPr algn="ctr"/>
            <a:r>
              <a:rPr lang="nl-NL"/>
              <a:t>Opdrachten</a:t>
            </a:r>
          </a:p>
        </p:txBody>
      </p:sp>
      <p:sp>
        <p:nvSpPr>
          <p:cNvPr id="21" name="Tijdelijke aanduiding voor inhoud 2">
            <a:extLst>
              <a:ext uri="{FF2B5EF4-FFF2-40B4-BE49-F238E27FC236}">
                <a16:creationId xmlns:a16="http://schemas.microsoft.com/office/drawing/2014/main" id="{85280255-B540-48A7-871A-C6BC00D0D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96" y="1785257"/>
            <a:ext cx="10668004" cy="344053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endParaRPr lang="nl-NL" sz="1700"/>
          </a:p>
          <a:p>
            <a:pPr marL="0" indent="0">
              <a:lnSpc>
                <a:spcPct val="100000"/>
              </a:lnSpc>
              <a:buNone/>
            </a:pPr>
            <a:r>
              <a:rPr lang="nl-NL" sz="1700"/>
              <a:t>1. Het ‘denken’ staat centraal in de cognitieve ontwikkeling van een peuter. Bespreek met elkaar:</a:t>
            </a:r>
            <a:br>
              <a:rPr lang="nl-NL" sz="1700"/>
            </a:br>
            <a:r>
              <a:rPr lang="nl-NL" sz="1700"/>
              <a:t>Wat is magisch denken? En wat is animistisch denken?</a:t>
            </a:r>
          </a:p>
          <a:p>
            <a:pPr>
              <a:lnSpc>
                <a:spcPct val="100000"/>
              </a:lnSpc>
            </a:pPr>
            <a:r>
              <a:rPr lang="nl-NL" sz="1700">
                <a:hlinkClick r:id="rId3"/>
              </a:rPr>
              <a:t>https://www.youtube.com/watch?v=E0L8oEabxc0</a:t>
            </a:r>
            <a:endParaRPr lang="nl-NL" sz="1700"/>
          </a:p>
          <a:p>
            <a:pPr marL="0" indent="0">
              <a:lnSpc>
                <a:spcPct val="100000"/>
              </a:lnSpc>
              <a:buNone/>
            </a:pPr>
            <a:r>
              <a:rPr lang="nl-NL" sz="1700"/>
              <a:t>2. Ben je het met de volgende stellingen eens of oneens en waarom.</a:t>
            </a:r>
          </a:p>
          <a:p>
            <a:pPr>
              <a:lnSpc>
                <a:spcPct val="100000"/>
              </a:lnSpc>
            </a:pPr>
            <a:r>
              <a:rPr lang="nl-NL" sz="1700"/>
              <a:t>Stelling 1: De motorische ontwikkeling verloopt bij elke dreumes hetzelfde.</a:t>
            </a:r>
          </a:p>
          <a:p>
            <a:pPr>
              <a:lnSpc>
                <a:spcPct val="100000"/>
              </a:lnSpc>
            </a:pPr>
            <a:r>
              <a:rPr lang="nl-NL" sz="1700"/>
              <a:t>Stelling 2: Hoe de ontwikkeling verloopt ligt helemaal aan de opvoeding. </a:t>
            </a:r>
          </a:p>
          <a:p>
            <a:pPr>
              <a:lnSpc>
                <a:spcPct val="100000"/>
              </a:lnSpc>
            </a:pPr>
            <a:r>
              <a:rPr lang="nl-NL" sz="1700"/>
              <a:t>Stelling 3: De driftbuien van een peuter kan je voorkomen. </a:t>
            </a:r>
          </a:p>
          <a:p>
            <a:pPr>
              <a:lnSpc>
                <a:spcPct val="100000"/>
              </a:lnSpc>
            </a:pPr>
            <a:r>
              <a:rPr lang="nl-NL" sz="1700"/>
              <a:t>Stelling 4: Elke peuter komt in een fase van magisch denken.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sz="1700"/>
              <a:t>3. Wanneer begin je met zindelijkheidstraining en hoe pak je dit aan? </a:t>
            </a:r>
          </a:p>
        </p:txBody>
      </p:sp>
      <p:sp>
        <p:nvSpPr>
          <p:cNvPr id="22" name="Freeform: Shape 9">
            <a:extLst>
              <a:ext uri="{FF2B5EF4-FFF2-40B4-BE49-F238E27FC236}">
                <a16:creationId xmlns:a16="http://schemas.microsoft.com/office/drawing/2014/main" id="{0A5C11C9-65D2-491A-A266-6ADBD2CB44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006736"/>
            <a:ext cx="12191998" cy="851265"/>
          </a:xfrm>
          <a:custGeom>
            <a:avLst/>
            <a:gdLst>
              <a:gd name="connsiteX0" fmla="*/ 619389 w 12191998"/>
              <a:gd name="connsiteY0" fmla="*/ 0 h 851265"/>
              <a:gd name="connsiteX1" fmla="*/ 687652 w 12191998"/>
              <a:gd name="connsiteY1" fmla="*/ 3175 h 851265"/>
              <a:gd name="connsiteX2" fmla="*/ 747977 w 12191998"/>
              <a:gd name="connsiteY2" fmla="*/ 9525 h 851265"/>
              <a:gd name="connsiteX3" fmla="*/ 800364 w 12191998"/>
              <a:gd name="connsiteY3" fmla="*/ 20637 h 851265"/>
              <a:gd name="connsiteX4" fmla="*/ 846402 w 12191998"/>
              <a:gd name="connsiteY4" fmla="*/ 36512 h 851265"/>
              <a:gd name="connsiteX5" fmla="*/ 887677 w 12191998"/>
              <a:gd name="connsiteY5" fmla="*/ 52387 h 851265"/>
              <a:gd name="connsiteX6" fmla="*/ 924189 w 12191998"/>
              <a:gd name="connsiteY6" fmla="*/ 68262 h 851265"/>
              <a:gd name="connsiteX7" fmla="*/ 962289 w 12191998"/>
              <a:gd name="connsiteY7" fmla="*/ 87312 h 851265"/>
              <a:gd name="connsiteX8" fmla="*/ 1000389 w 12191998"/>
              <a:gd name="connsiteY8" fmla="*/ 106362 h 851265"/>
              <a:gd name="connsiteX9" fmla="*/ 1036902 w 12191998"/>
              <a:gd name="connsiteY9" fmla="*/ 125412 h 851265"/>
              <a:gd name="connsiteX10" fmla="*/ 1078177 w 12191998"/>
              <a:gd name="connsiteY10" fmla="*/ 141287 h 851265"/>
              <a:gd name="connsiteX11" fmla="*/ 1124214 w 12191998"/>
              <a:gd name="connsiteY11" fmla="*/ 155575 h 851265"/>
              <a:gd name="connsiteX12" fmla="*/ 1176602 w 12191998"/>
              <a:gd name="connsiteY12" fmla="*/ 166687 h 851265"/>
              <a:gd name="connsiteX13" fmla="*/ 1236927 w 12191998"/>
              <a:gd name="connsiteY13" fmla="*/ 174625 h 851265"/>
              <a:gd name="connsiteX14" fmla="*/ 1305189 w 12191998"/>
              <a:gd name="connsiteY14" fmla="*/ 176212 h 851265"/>
              <a:gd name="connsiteX15" fmla="*/ 1373452 w 12191998"/>
              <a:gd name="connsiteY15" fmla="*/ 174625 h 851265"/>
              <a:gd name="connsiteX16" fmla="*/ 1433777 w 12191998"/>
              <a:gd name="connsiteY16" fmla="*/ 166687 h 851265"/>
              <a:gd name="connsiteX17" fmla="*/ 1486164 w 12191998"/>
              <a:gd name="connsiteY17" fmla="*/ 155575 h 851265"/>
              <a:gd name="connsiteX18" fmla="*/ 1532202 w 12191998"/>
              <a:gd name="connsiteY18" fmla="*/ 141287 h 851265"/>
              <a:gd name="connsiteX19" fmla="*/ 1573477 w 12191998"/>
              <a:gd name="connsiteY19" fmla="*/ 125412 h 851265"/>
              <a:gd name="connsiteX20" fmla="*/ 1609989 w 12191998"/>
              <a:gd name="connsiteY20" fmla="*/ 106362 h 851265"/>
              <a:gd name="connsiteX21" fmla="*/ 1648089 w 12191998"/>
              <a:gd name="connsiteY21" fmla="*/ 87312 h 851265"/>
              <a:gd name="connsiteX22" fmla="*/ 1686189 w 12191998"/>
              <a:gd name="connsiteY22" fmla="*/ 68262 h 851265"/>
              <a:gd name="connsiteX23" fmla="*/ 1722702 w 12191998"/>
              <a:gd name="connsiteY23" fmla="*/ 52387 h 851265"/>
              <a:gd name="connsiteX24" fmla="*/ 1763977 w 12191998"/>
              <a:gd name="connsiteY24" fmla="*/ 36512 h 851265"/>
              <a:gd name="connsiteX25" fmla="*/ 1810014 w 12191998"/>
              <a:gd name="connsiteY25" fmla="*/ 20637 h 851265"/>
              <a:gd name="connsiteX26" fmla="*/ 1862402 w 12191998"/>
              <a:gd name="connsiteY26" fmla="*/ 9525 h 851265"/>
              <a:gd name="connsiteX27" fmla="*/ 1922727 w 12191998"/>
              <a:gd name="connsiteY27" fmla="*/ 3175 h 851265"/>
              <a:gd name="connsiteX28" fmla="*/ 1990989 w 12191998"/>
              <a:gd name="connsiteY28" fmla="*/ 0 h 851265"/>
              <a:gd name="connsiteX29" fmla="*/ 2059252 w 12191998"/>
              <a:gd name="connsiteY29" fmla="*/ 3175 h 851265"/>
              <a:gd name="connsiteX30" fmla="*/ 2119577 w 12191998"/>
              <a:gd name="connsiteY30" fmla="*/ 9525 h 851265"/>
              <a:gd name="connsiteX31" fmla="*/ 2171964 w 12191998"/>
              <a:gd name="connsiteY31" fmla="*/ 20637 h 851265"/>
              <a:gd name="connsiteX32" fmla="*/ 2218002 w 12191998"/>
              <a:gd name="connsiteY32" fmla="*/ 36512 h 851265"/>
              <a:gd name="connsiteX33" fmla="*/ 2259277 w 12191998"/>
              <a:gd name="connsiteY33" fmla="*/ 52387 h 851265"/>
              <a:gd name="connsiteX34" fmla="*/ 2295789 w 12191998"/>
              <a:gd name="connsiteY34" fmla="*/ 68262 h 851265"/>
              <a:gd name="connsiteX35" fmla="*/ 2333889 w 12191998"/>
              <a:gd name="connsiteY35" fmla="*/ 87312 h 851265"/>
              <a:gd name="connsiteX36" fmla="*/ 2371989 w 12191998"/>
              <a:gd name="connsiteY36" fmla="*/ 106362 h 851265"/>
              <a:gd name="connsiteX37" fmla="*/ 2408502 w 12191998"/>
              <a:gd name="connsiteY37" fmla="*/ 125412 h 851265"/>
              <a:gd name="connsiteX38" fmla="*/ 2449777 w 12191998"/>
              <a:gd name="connsiteY38" fmla="*/ 141287 h 851265"/>
              <a:gd name="connsiteX39" fmla="*/ 2495814 w 12191998"/>
              <a:gd name="connsiteY39" fmla="*/ 155575 h 851265"/>
              <a:gd name="connsiteX40" fmla="*/ 2548202 w 12191998"/>
              <a:gd name="connsiteY40" fmla="*/ 166687 h 851265"/>
              <a:gd name="connsiteX41" fmla="*/ 2608527 w 12191998"/>
              <a:gd name="connsiteY41" fmla="*/ 174625 h 851265"/>
              <a:gd name="connsiteX42" fmla="*/ 2676789 w 12191998"/>
              <a:gd name="connsiteY42" fmla="*/ 176212 h 851265"/>
              <a:gd name="connsiteX43" fmla="*/ 2745052 w 12191998"/>
              <a:gd name="connsiteY43" fmla="*/ 174625 h 851265"/>
              <a:gd name="connsiteX44" fmla="*/ 2805377 w 12191998"/>
              <a:gd name="connsiteY44" fmla="*/ 166687 h 851265"/>
              <a:gd name="connsiteX45" fmla="*/ 2857764 w 12191998"/>
              <a:gd name="connsiteY45" fmla="*/ 155575 h 851265"/>
              <a:gd name="connsiteX46" fmla="*/ 2903802 w 12191998"/>
              <a:gd name="connsiteY46" fmla="*/ 141287 h 851265"/>
              <a:gd name="connsiteX47" fmla="*/ 2945077 w 12191998"/>
              <a:gd name="connsiteY47" fmla="*/ 125412 h 851265"/>
              <a:gd name="connsiteX48" fmla="*/ 2981589 w 12191998"/>
              <a:gd name="connsiteY48" fmla="*/ 106362 h 851265"/>
              <a:gd name="connsiteX49" fmla="*/ 3019689 w 12191998"/>
              <a:gd name="connsiteY49" fmla="*/ 87312 h 851265"/>
              <a:gd name="connsiteX50" fmla="*/ 3057789 w 12191998"/>
              <a:gd name="connsiteY50" fmla="*/ 68262 h 851265"/>
              <a:gd name="connsiteX51" fmla="*/ 3094302 w 12191998"/>
              <a:gd name="connsiteY51" fmla="*/ 52387 h 851265"/>
              <a:gd name="connsiteX52" fmla="*/ 3135577 w 12191998"/>
              <a:gd name="connsiteY52" fmla="*/ 36512 h 851265"/>
              <a:gd name="connsiteX53" fmla="*/ 3181614 w 12191998"/>
              <a:gd name="connsiteY53" fmla="*/ 20637 h 851265"/>
              <a:gd name="connsiteX54" fmla="*/ 3234002 w 12191998"/>
              <a:gd name="connsiteY54" fmla="*/ 9525 h 851265"/>
              <a:gd name="connsiteX55" fmla="*/ 3294327 w 12191998"/>
              <a:gd name="connsiteY55" fmla="*/ 3175 h 851265"/>
              <a:gd name="connsiteX56" fmla="*/ 3361002 w 12191998"/>
              <a:gd name="connsiteY56" fmla="*/ 0 h 851265"/>
              <a:gd name="connsiteX57" fmla="*/ 3430852 w 12191998"/>
              <a:gd name="connsiteY57" fmla="*/ 3175 h 851265"/>
              <a:gd name="connsiteX58" fmla="*/ 3491177 w 12191998"/>
              <a:gd name="connsiteY58" fmla="*/ 9525 h 851265"/>
              <a:gd name="connsiteX59" fmla="*/ 3543564 w 12191998"/>
              <a:gd name="connsiteY59" fmla="*/ 20637 h 851265"/>
              <a:gd name="connsiteX60" fmla="*/ 3589602 w 12191998"/>
              <a:gd name="connsiteY60" fmla="*/ 36512 h 851265"/>
              <a:gd name="connsiteX61" fmla="*/ 3630877 w 12191998"/>
              <a:gd name="connsiteY61" fmla="*/ 52387 h 851265"/>
              <a:gd name="connsiteX62" fmla="*/ 3667389 w 12191998"/>
              <a:gd name="connsiteY62" fmla="*/ 68262 h 851265"/>
              <a:gd name="connsiteX63" fmla="*/ 3705489 w 12191998"/>
              <a:gd name="connsiteY63" fmla="*/ 87312 h 851265"/>
              <a:gd name="connsiteX64" fmla="*/ 3743589 w 12191998"/>
              <a:gd name="connsiteY64" fmla="*/ 106362 h 851265"/>
              <a:gd name="connsiteX65" fmla="*/ 3780102 w 12191998"/>
              <a:gd name="connsiteY65" fmla="*/ 125412 h 851265"/>
              <a:gd name="connsiteX66" fmla="*/ 3821377 w 12191998"/>
              <a:gd name="connsiteY66" fmla="*/ 141287 h 851265"/>
              <a:gd name="connsiteX67" fmla="*/ 3867414 w 12191998"/>
              <a:gd name="connsiteY67" fmla="*/ 155575 h 851265"/>
              <a:gd name="connsiteX68" fmla="*/ 3919802 w 12191998"/>
              <a:gd name="connsiteY68" fmla="*/ 166687 h 851265"/>
              <a:gd name="connsiteX69" fmla="*/ 3980127 w 12191998"/>
              <a:gd name="connsiteY69" fmla="*/ 174625 h 851265"/>
              <a:gd name="connsiteX70" fmla="*/ 4048389 w 12191998"/>
              <a:gd name="connsiteY70" fmla="*/ 176212 h 851265"/>
              <a:gd name="connsiteX71" fmla="*/ 4116652 w 12191998"/>
              <a:gd name="connsiteY71" fmla="*/ 174625 h 851265"/>
              <a:gd name="connsiteX72" fmla="*/ 4176977 w 12191998"/>
              <a:gd name="connsiteY72" fmla="*/ 166687 h 851265"/>
              <a:gd name="connsiteX73" fmla="*/ 4229364 w 12191998"/>
              <a:gd name="connsiteY73" fmla="*/ 155575 h 851265"/>
              <a:gd name="connsiteX74" fmla="*/ 4275402 w 12191998"/>
              <a:gd name="connsiteY74" fmla="*/ 141287 h 851265"/>
              <a:gd name="connsiteX75" fmla="*/ 4316677 w 12191998"/>
              <a:gd name="connsiteY75" fmla="*/ 125412 h 851265"/>
              <a:gd name="connsiteX76" fmla="*/ 4353189 w 12191998"/>
              <a:gd name="connsiteY76" fmla="*/ 106362 h 851265"/>
              <a:gd name="connsiteX77" fmla="*/ 4429389 w 12191998"/>
              <a:gd name="connsiteY77" fmla="*/ 68262 h 851265"/>
              <a:gd name="connsiteX78" fmla="*/ 4465902 w 12191998"/>
              <a:gd name="connsiteY78" fmla="*/ 52387 h 851265"/>
              <a:gd name="connsiteX79" fmla="*/ 4507177 w 12191998"/>
              <a:gd name="connsiteY79" fmla="*/ 36512 h 851265"/>
              <a:gd name="connsiteX80" fmla="*/ 4553216 w 12191998"/>
              <a:gd name="connsiteY80" fmla="*/ 20637 h 851265"/>
              <a:gd name="connsiteX81" fmla="*/ 4605602 w 12191998"/>
              <a:gd name="connsiteY81" fmla="*/ 9525 h 851265"/>
              <a:gd name="connsiteX82" fmla="*/ 4665928 w 12191998"/>
              <a:gd name="connsiteY82" fmla="*/ 3175 h 851265"/>
              <a:gd name="connsiteX83" fmla="*/ 4734189 w 12191998"/>
              <a:gd name="connsiteY83" fmla="*/ 0 h 851265"/>
              <a:gd name="connsiteX84" fmla="*/ 4802453 w 12191998"/>
              <a:gd name="connsiteY84" fmla="*/ 3175 h 851265"/>
              <a:gd name="connsiteX85" fmla="*/ 4862777 w 12191998"/>
              <a:gd name="connsiteY85" fmla="*/ 9525 h 851265"/>
              <a:gd name="connsiteX86" fmla="*/ 4915165 w 12191998"/>
              <a:gd name="connsiteY86" fmla="*/ 20637 h 851265"/>
              <a:gd name="connsiteX87" fmla="*/ 4961202 w 12191998"/>
              <a:gd name="connsiteY87" fmla="*/ 36512 h 851265"/>
              <a:gd name="connsiteX88" fmla="*/ 5002478 w 12191998"/>
              <a:gd name="connsiteY88" fmla="*/ 52387 h 851265"/>
              <a:gd name="connsiteX89" fmla="*/ 5038989 w 12191998"/>
              <a:gd name="connsiteY89" fmla="*/ 68262 h 851265"/>
              <a:gd name="connsiteX90" fmla="*/ 5077091 w 12191998"/>
              <a:gd name="connsiteY90" fmla="*/ 87312 h 851265"/>
              <a:gd name="connsiteX91" fmla="*/ 5115189 w 12191998"/>
              <a:gd name="connsiteY91" fmla="*/ 106362 h 851265"/>
              <a:gd name="connsiteX92" fmla="*/ 5151702 w 12191998"/>
              <a:gd name="connsiteY92" fmla="*/ 125412 h 851265"/>
              <a:gd name="connsiteX93" fmla="*/ 5192978 w 12191998"/>
              <a:gd name="connsiteY93" fmla="*/ 141287 h 851265"/>
              <a:gd name="connsiteX94" fmla="*/ 5239014 w 12191998"/>
              <a:gd name="connsiteY94" fmla="*/ 155575 h 851265"/>
              <a:gd name="connsiteX95" fmla="*/ 5291401 w 12191998"/>
              <a:gd name="connsiteY95" fmla="*/ 166687 h 851265"/>
              <a:gd name="connsiteX96" fmla="*/ 5351727 w 12191998"/>
              <a:gd name="connsiteY96" fmla="*/ 174625 h 851265"/>
              <a:gd name="connsiteX97" fmla="*/ 5410199 w 12191998"/>
              <a:gd name="connsiteY97" fmla="*/ 175985 h 851265"/>
              <a:gd name="connsiteX98" fmla="*/ 5468671 w 12191998"/>
              <a:gd name="connsiteY98" fmla="*/ 174625 h 851265"/>
              <a:gd name="connsiteX99" fmla="*/ 5528996 w 12191998"/>
              <a:gd name="connsiteY99" fmla="*/ 166687 h 851265"/>
              <a:gd name="connsiteX100" fmla="*/ 5581383 w 12191998"/>
              <a:gd name="connsiteY100" fmla="*/ 155575 h 851265"/>
              <a:gd name="connsiteX101" fmla="*/ 5627421 w 12191998"/>
              <a:gd name="connsiteY101" fmla="*/ 141287 h 851265"/>
              <a:gd name="connsiteX102" fmla="*/ 5668696 w 12191998"/>
              <a:gd name="connsiteY102" fmla="*/ 125412 h 851265"/>
              <a:gd name="connsiteX103" fmla="*/ 5705210 w 12191998"/>
              <a:gd name="connsiteY103" fmla="*/ 106362 h 851265"/>
              <a:gd name="connsiteX104" fmla="*/ 5743308 w 12191998"/>
              <a:gd name="connsiteY104" fmla="*/ 87312 h 851265"/>
              <a:gd name="connsiteX105" fmla="*/ 5781408 w 12191998"/>
              <a:gd name="connsiteY105" fmla="*/ 68262 h 851265"/>
              <a:gd name="connsiteX106" fmla="*/ 5817921 w 12191998"/>
              <a:gd name="connsiteY106" fmla="*/ 52387 h 851265"/>
              <a:gd name="connsiteX107" fmla="*/ 5859196 w 12191998"/>
              <a:gd name="connsiteY107" fmla="*/ 36512 h 851265"/>
              <a:gd name="connsiteX108" fmla="*/ 5905234 w 12191998"/>
              <a:gd name="connsiteY108" fmla="*/ 20637 h 851265"/>
              <a:gd name="connsiteX109" fmla="*/ 5957621 w 12191998"/>
              <a:gd name="connsiteY109" fmla="*/ 9525 h 851265"/>
              <a:gd name="connsiteX110" fmla="*/ 6017948 w 12191998"/>
              <a:gd name="connsiteY110" fmla="*/ 3175 h 851265"/>
              <a:gd name="connsiteX111" fmla="*/ 6086210 w 12191998"/>
              <a:gd name="connsiteY111" fmla="*/ 0 h 851265"/>
              <a:gd name="connsiteX112" fmla="*/ 6095999 w 12191998"/>
              <a:gd name="connsiteY112" fmla="*/ 455 h 851265"/>
              <a:gd name="connsiteX113" fmla="*/ 6105789 w 12191998"/>
              <a:gd name="connsiteY113" fmla="*/ 0 h 851265"/>
              <a:gd name="connsiteX114" fmla="*/ 6174052 w 12191998"/>
              <a:gd name="connsiteY114" fmla="*/ 3175 h 851265"/>
              <a:gd name="connsiteX115" fmla="*/ 6234377 w 12191998"/>
              <a:gd name="connsiteY115" fmla="*/ 9525 h 851265"/>
              <a:gd name="connsiteX116" fmla="*/ 6286764 w 12191998"/>
              <a:gd name="connsiteY116" fmla="*/ 20637 h 851265"/>
              <a:gd name="connsiteX117" fmla="*/ 6332802 w 12191998"/>
              <a:gd name="connsiteY117" fmla="*/ 36512 h 851265"/>
              <a:gd name="connsiteX118" fmla="*/ 6374077 w 12191998"/>
              <a:gd name="connsiteY118" fmla="*/ 52387 h 851265"/>
              <a:gd name="connsiteX119" fmla="*/ 6410589 w 12191998"/>
              <a:gd name="connsiteY119" fmla="*/ 68262 h 851265"/>
              <a:gd name="connsiteX120" fmla="*/ 6448689 w 12191998"/>
              <a:gd name="connsiteY120" fmla="*/ 87312 h 851265"/>
              <a:gd name="connsiteX121" fmla="*/ 6486789 w 12191998"/>
              <a:gd name="connsiteY121" fmla="*/ 106362 h 851265"/>
              <a:gd name="connsiteX122" fmla="*/ 6523302 w 12191998"/>
              <a:gd name="connsiteY122" fmla="*/ 125412 h 851265"/>
              <a:gd name="connsiteX123" fmla="*/ 6564577 w 12191998"/>
              <a:gd name="connsiteY123" fmla="*/ 141287 h 851265"/>
              <a:gd name="connsiteX124" fmla="*/ 6610614 w 12191998"/>
              <a:gd name="connsiteY124" fmla="*/ 155575 h 851265"/>
              <a:gd name="connsiteX125" fmla="*/ 6663002 w 12191998"/>
              <a:gd name="connsiteY125" fmla="*/ 166687 h 851265"/>
              <a:gd name="connsiteX126" fmla="*/ 6723327 w 12191998"/>
              <a:gd name="connsiteY126" fmla="*/ 174625 h 851265"/>
              <a:gd name="connsiteX127" fmla="*/ 6781799 w 12191998"/>
              <a:gd name="connsiteY127" fmla="*/ 175985 h 851265"/>
              <a:gd name="connsiteX128" fmla="*/ 6840271 w 12191998"/>
              <a:gd name="connsiteY128" fmla="*/ 174625 h 851265"/>
              <a:gd name="connsiteX129" fmla="*/ 6900596 w 12191998"/>
              <a:gd name="connsiteY129" fmla="*/ 166687 h 851265"/>
              <a:gd name="connsiteX130" fmla="*/ 6952983 w 12191998"/>
              <a:gd name="connsiteY130" fmla="*/ 155575 h 851265"/>
              <a:gd name="connsiteX131" fmla="*/ 6999021 w 12191998"/>
              <a:gd name="connsiteY131" fmla="*/ 141287 h 851265"/>
              <a:gd name="connsiteX132" fmla="*/ 7040296 w 12191998"/>
              <a:gd name="connsiteY132" fmla="*/ 125412 h 851265"/>
              <a:gd name="connsiteX133" fmla="*/ 7076808 w 12191998"/>
              <a:gd name="connsiteY133" fmla="*/ 106362 h 851265"/>
              <a:gd name="connsiteX134" fmla="*/ 7114908 w 12191998"/>
              <a:gd name="connsiteY134" fmla="*/ 87312 h 851265"/>
              <a:gd name="connsiteX135" fmla="*/ 7153008 w 12191998"/>
              <a:gd name="connsiteY135" fmla="*/ 68262 h 851265"/>
              <a:gd name="connsiteX136" fmla="*/ 7189521 w 12191998"/>
              <a:gd name="connsiteY136" fmla="*/ 52387 h 851265"/>
              <a:gd name="connsiteX137" fmla="*/ 7230796 w 12191998"/>
              <a:gd name="connsiteY137" fmla="*/ 36512 h 851265"/>
              <a:gd name="connsiteX138" fmla="*/ 7276833 w 12191998"/>
              <a:gd name="connsiteY138" fmla="*/ 20637 h 851265"/>
              <a:gd name="connsiteX139" fmla="*/ 7329221 w 12191998"/>
              <a:gd name="connsiteY139" fmla="*/ 9525 h 851265"/>
              <a:gd name="connsiteX140" fmla="*/ 7389546 w 12191998"/>
              <a:gd name="connsiteY140" fmla="*/ 3175 h 851265"/>
              <a:gd name="connsiteX141" fmla="*/ 7457808 w 12191998"/>
              <a:gd name="connsiteY141" fmla="*/ 0 h 851265"/>
              <a:gd name="connsiteX142" fmla="*/ 7526071 w 12191998"/>
              <a:gd name="connsiteY142" fmla="*/ 3175 h 851265"/>
              <a:gd name="connsiteX143" fmla="*/ 7586396 w 12191998"/>
              <a:gd name="connsiteY143" fmla="*/ 9525 h 851265"/>
              <a:gd name="connsiteX144" fmla="*/ 7638783 w 12191998"/>
              <a:gd name="connsiteY144" fmla="*/ 20637 h 851265"/>
              <a:gd name="connsiteX145" fmla="*/ 7684821 w 12191998"/>
              <a:gd name="connsiteY145" fmla="*/ 36512 h 851265"/>
              <a:gd name="connsiteX146" fmla="*/ 7726096 w 12191998"/>
              <a:gd name="connsiteY146" fmla="*/ 52387 h 851265"/>
              <a:gd name="connsiteX147" fmla="*/ 7762608 w 12191998"/>
              <a:gd name="connsiteY147" fmla="*/ 68262 h 851265"/>
              <a:gd name="connsiteX148" fmla="*/ 7800708 w 12191998"/>
              <a:gd name="connsiteY148" fmla="*/ 87312 h 851265"/>
              <a:gd name="connsiteX149" fmla="*/ 7838808 w 12191998"/>
              <a:gd name="connsiteY149" fmla="*/ 106362 h 851265"/>
              <a:gd name="connsiteX150" fmla="*/ 7875321 w 12191998"/>
              <a:gd name="connsiteY150" fmla="*/ 125412 h 851265"/>
              <a:gd name="connsiteX151" fmla="*/ 7916596 w 12191998"/>
              <a:gd name="connsiteY151" fmla="*/ 141287 h 851265"/>
              <a:gd name="connsiteX152" fmla="*/ 7962633 w 12191998"/>
              <a:gd name="connsiteY152" fmla="*/ 155575 h 851265"/>
              <a:gd name="connsiteX153" fmla="*/ 8015021 w 12191998"/>
              <a:gd name="connsiteY153" fmla="*/ 166687 h 851265"/>
              <a:gd name="connsiteX154" fmla="*/ 8075346 w 12191998"/>
              <a:gd name="connsiteY154" fmla="*/ 174625 h 851265"/>
              <a:gd name="connsiteX155" fmla="*/ 8143608 w 12191998"/>
              <a:gd name="connsiteY155" fmla="*/ 176212 h 851265"/>
              <a:gd name="connsiteX156" fmla="*/ 8211871 w 12191998"/>
              <a:gd name="connsiteY156" fmla="*/ 174625 h 851265"/>
              <a:gd name="connsiteX157" fmla="*/ 8272196 w 12191998"/>
              <a:gd name="connsiteY157" fmla="*/ 166687 h 851265"/>
              <a:gd name="connsiteX158" fmla="*/ 8324583 w 12191998"/>
              <a:gd name="connsiteY158" fmla="*/ 155575 h 851265"/>
              <a:gd name="connsiteX159" fmla="*/ 8370621 w 12191998"/>
              <a:gd name="connsiteY159" fmla="*/ 141287 h 851265"/>
              <a:gd name="connsiteX160" fmla="*/ 8411896 w 12191998"/>
              <a:gd name="connsiteY160" fmla="*/ 125412 h 851265"/>
              <a:gd name="connsiteX161" fmla="*/ 8448408 w 12191998"/>
              <a:gd name="connsiteY161" fmla="*/ 106362 h 851265"/>
              <a:gd name="connsiteX162" fmla="*/ 8486508 w 12191998"/>
              <a:gd name="connsiteY162" fmla="*/ 87312 h 851265"/>
              <a:gd name="connsiteX163" fmla="*/ 8524608 w 12191998"/>
              <a:gd name="connsiteY163" fmla="*/ 68262 h 851265"/>
              <a:gd name="connsiteX164" fmla="*/ 8561120 w 12191998"/>
              <a:gd name="connsiteY164" fmla="*/ 52387 h 851265"/>
              <a:gd name="connsiteX165" fmla="*/ 8602396 w 12191998"/>
              <a:gd name="connsiteY165" fmla="*/ 36512 h 851265"/>
              <a:gd name="connsiteX166" fmla="*/ 8648432 w 12191998"/>
              <a:gd name="connsiteY166" fmla="*/ 20637 h 851265"/>
              <a:gd name="connsiteX167" fmla="*/ 8700820 w 12191998"/>
              <a:gd name="connsiteY167" fmla="*/ 9525 h 851265"/>
              <a:gd name="connsiteX168" fmla="*/ 8761146 w 12191998"/>
              <a:gd name="connsiteY168" fmla="*/ 3175 h 851265"/>
              <a:gd name="connsiteX169" fmla="*/ 8827820 w 12191998"/>
              <a:gd name="connsiteY169" fmla="*/ 0 h 851265"/>
              <a:gd name="connsiteX170" fmla="*/ 8897670 w 12191998"/>
              <a:gd name="connsiteY170" fmla="*/ 3175 h 851265"/>
              <a:gd name="connsiteX171" fmla="*/ 8957996 w 12191998"/>
              <a:gd name="connsiteY171" fmla="*/ 9525 h 851265"/>
              <a:gd name="connsiteX172" fmla="*/ 9010382 w 12191998"/>
              <a:gd name="connsiteY172" fmla="*/ 20637 h 851265"/>
              <a:gd name="connsiteX173" fmla="*/ 9056420 w 12191998"/>
              <a:gd name="connsiteY173" fmla="*/ 36512 h 851265"/>
              <a:gd name="connsiteX174" fmla="*/ 9097696 w 12191998"/>
              <a:gd name="connsiteY174" fmla="*/ 52387 h 851265"/>
              <a:gd name="connsiteX175" fmla="*/ 9134208 w 12191998"/>
              <a:gd name="connsiteY175" fmla="*/ 68262 h 851265"/>
              <a:gd name="connsiteX176" fmla="*/ 9172308 w 12191998"/>
              <a:gd name="connsiteY176" fmla="*/ 87312 h 851265"/>
              <a:gd name="connsiteX177" fmla="*/ 9210408 w 12191998"/>
              <a:gd name="connsiteY177" fmla="*/ 106362 h 851265"/>
              <a:gd name="connsiteX178" fmla="*/ 9246920 w 12191998"/>
              <a:gd name="connsiteY178" fmla="*/ 125412 h 851265"/>
              <a:gd name="connsiteX179" fmla="*/ 9288196 w 12191998"/>
              <a:gd name="connsiteY179" fmla="*/ 141287 h 851265"/>
              <a:gd name="connsiteX180" fmla="*/ 9334232 w 12191998"/>
              <a:gd name="connsiteY180" fmla="*/ 155575 h 851265"/>
              <a:gd name="connsiteX181" fmla="*/ 9386620 w 12191998"/>
              <a:gd name="connsiteY181" fmla="*/ 166687 h 851265"/>
              <a:gd name="connsiteX182" fmla="*/ 9446946 w 12191998"/>
              <a:gd name="connsiteY182" fmla="*/ 174625 h 851265"/>
              <a:gd name="connsiteX183" fmla="*/ 9515208 w 12191998"/>
              <a:gd name="connsiteY183" fmla="*/ 176212 h 851265"/>
              <a:gd name="connsiteX184" fmla="*/ 9583470 w 12191998"/>
              <a:gd name="connsiteY184" fmla="*/ 174625 h 851265"/>
              <a:gd name="connsiteX185" fmla="*/ 9643796 w 12191998"/>
              <a:gd name="connsiteY185" fmla="*/ 166687 h 851265"/>
              <a:gd name="connsiteX186" fmla="*/ 9696182 w 12191998"/>
              <a:gd name="connsiteY186" fmla="*/ 155575 h 851265"/>
              <a:gd name="connsiteX187" fmla="*/ 9742220 w 12191998"/>
              <a:gd name="connsiteY187" fmla="*/ 141287 h 851265"/>
              <a:gd name="connsiteX188" fmla="*/ 9783496 w 12191998"/>
              <a:gd name="connsiteY188" fmla="*/ 125412 h 851265"/>
              <a:gd name="connsiteX189" fmla="*/ 9820008 w 12191998"/>
              <a:gd name="connsiteY189" fmla="*/ 106362 h 851265"/>
              <a:gd name="connsiteX190" fmla="*/ 9896208 w 12191998"/>
              <a:gd name="connsiteY190" fmla="*/ 68262 h 851265"/>
              <a:gd name="connsiteX191" fmla="*/ 9932720 w 12191998"/>
              <a:gd name="connsiteY191" fmla="*/ 52387 h 851265"/>
              <a:gd name="connsiteX192" fmla="*/ 9973996 w 12191998"/>
              <a:gd name="connsiteY192" fmla="*/ 36512 h 851265"/>
              <a:gd name="connsiteX193" fmla="*/ 10020032 w 12191998"/>
              <a:gd name="connsiteY193" fmla="*/ 20637 h 851265"/>
              <a:gd name="connsiteX194" fmla="*/ 10072420 w 12191998"/>
              <a:gd name="connsiteY194" fmla="*/ 9525 h 851265"/>
              <a:gd name="connsiteX195" fmla="*/ 10132746 w 12191998"/>
              <a:gd name="connsiteY195" fmla="*/ 3175 h 851265"/>
              <a:gd name="connsiteX196" fmla="*/ 10201008 w 12191998"/>
              <a:gd name="connsiteY196" fmla="*/ 0 h 851265"/>
              <a:gd name="connsiteX197" fmla="*/ 10269270 w 12191998"/>
              <a:gd name="connsiteY197" fmla="*/ 3175 h 851265"/>
              <a:gd name="connsiteX198" fmla="*/ 10329596 w 12191998"/>
              <a:gd name="connsiteY198" fmla="*/ 9525 h 851265"/>
              <a:gd name="connsiteX199" fmla="*/ 10381982 w 12191998"/>
              <a:gd name="connsiteY199" fmla="*/ 20637 h 851265"/>
              <a:gd name="connsiteX200" fmla="*/ 10428020 w 12191998"/>
              <a:gd name="connsiteY200" fmla="*/ 36512 h 851265"/>
              <a:gd name="connsiteX201" fmla="*/ 10469296 w 12191998"/>
              <a:gd name="connsiteY201" fmla="*/ 52387 h 851265"/>
              <a:gd name="connsiteX202" fmla="*/ 10505808 w 12191998"/>
              <a:gd name="connsiteY202" fmla="*/ 68262 h 851265"/>
              <a:gd name="connsiteX203" fmla="*/ 10543908 w 12191998"/>
              <a:gd name="connsiteY203" fmla="*/ 87312 h 851265"/>
              <a:gd name="connsiteX204" fmla="*/ 10582008 w 12191998"/>
              <a:gd name="connsiteY204" fmla="*/ 106362 h 851265"/>
              <a:gd name="connsiteX205" fmla="*/ 10618520 w 12191998"/>
              <a:gd name="connsiteY205" fmla="*/ 125412 h 851265"/>
              <a:gd name="connsiteX206" fmla="*/ 10659796 w 12191998"/>
              <a:gd name="connsiteY206" fmla="*/ 141287 h 851265"/>
              <a:gd name="connsiteX207" fmla="*/ 10705832 w 12191998"/>
              <a:gd name="connsiteY207" fmla="*/ 155575 h 851265"/>
              <a:gd name="connsiteX208" fmla="*/ 10758220 w 12191998"/>
              <a:gd name="connsiteY208" fmla="*/ 166687 h 851265"/>
              <a:gd name="connsiteX209" fmla="*/ 10818546 w 12191998"/>
              <a:gd name="connsiteY209" fmla="*/ 174625 h 851265"/>
              <a:gd name="connsiteX210" fmla="*/ 10886808 w 12191998"/>
              <a:gd name="connsiteY210" fmla="*/ 176212 h 851265"/>
              <a:gd name="connsiteX211" fmla="*/ 10955070 w 12191998"/>
              <a:gd name="connsiteY211" fmla="*/ 174625 h 851265"/>
              <a:gd name="connsiteX212" fmla="*/ 11015396 w 12191998"/>
              <a:gd name="connsiteY212" fmla="*/ 166687 h 851265"/>
              <a:gd name="connsiteX213" fmla="*/ 11067782 w 12191998"/>
              <a:gd name="connsiteY213" fmla="*/ 155575 h 851265"/>
              <a:gd name="connsiteX214" fmla="*/ 11113820 w 12191998"/>
              <a:gd name="connsiteY214" fmla="*/ 141287 h 851265"/>
              <a:gd name="connsiteX215" fmla="*/ 11155096 w 12191998"/>
              <a:gd name="connsiteY215" fmla="*/ 125412 h 851265"/>
              <a:gd name="connsiteX216" fmla="*/ 11191608 w 12191998"/>
              <a:gd name="connsiteY216" fmla="*/ 106362 h 851265"/>
              <a:gd name="connsiteX217" fmla="*/ 11229708 w 12191998"/>
              <a:gd name="connsiteY217" fmla="*/ 87312 h 851265"/>
              <a:gd name="connsiteX218" fmla="*/ 11267808 w 12191998"/>
              <a:gd name="connsiteY218" fmla="*/ 68262 h 851265"/>
              <a:gd name="connsiteX219" fmla="*/ 11304320 w 12191998"/>
              <a:gd name="connsiteY219" fmla="*/ 52387 h 851265"/>
              <a:gd name="connsiteX220" fmla="*/ 11345596 w 12191998"/>
              <a:gd name="connsiteY220" fmla="*/ 36512 h 851265"/>
              <a:gd name="connsiteX221" fmla="*/ 11391632 w 12191998"/>
              <a:gd name="connsiteY221" fmla="*/ 20637 h 851265"/>
              <a:gd name="connsiteX222" fmla="*/ 11444020 w 12191998"/>
              <a:gd name="connsiteY222" fmla="*/ 9525 h 851265"/>
              <a:gd name="connsiteX223" fmla="*/ 11504346 w 12191998"/>
              <a:gd name="connsiteY223" fmla="*/ 3175 h 851265"/>
              <a:gd name="connsiteX224" fmla="*/ 11572608 w 12191998"/>
              <a:gd name="connsiteY224" fmla="*/ 0 h 851265"/>
              <a:gd name="connsiteX225" fmla="*/ 11640870 w 12191998"/>
              <a:gd name="connsiteY225" fmla="*/ 3175 h 851265"/>
              <a:gd name="connsiteX226" fmla="*/ 11701196 w 12191998"/>
              <a:gd name="connsiteY226" fmla="*/ 9525 h 851265"/>
              <a:gd name="connsiteX227" fmla="*/ 11753582 w 12191998"/>
              <a:gd name="connsiteY227" fmla="*/ 20637 h 851265"/>
              <a:gd name="connsiteX228" fmla="*/ 11799620 w 12191998"/>
              <a:gd name="connsiteY228" fmla="*/ 36512 h 851265"/>
              <a:gd name="connsiteX229" fmla="*/ 11840896 w 12191998"/>
              <a:gd name="connsiteY229" fmla="*/ 52387 h 851265"/>
              <a:gd name="connsiteX230" fmla="*/ 11877408 w 12191998"/>
              <a:gd name="connsiteY230" fmla="*/ 68262 h 851265"/>
              <a:gd name="connsiteX231" fmla="*/ 11915508 w 12191998"/>
              <a:gd name="connsiteY231" fmla="*/ 87312 h 851265"/>
              <a:gd name="connsiteX232" fmla="*/ 11953608 w 12191998"/>
              <a:gd name="connsiteY232" fmla="*/ 106362 h 851265"/>
              <a:gd name="connsiteX233" fmla="*/ 11990120 w 12191998"/>
              <a:gd name="connsiteY233" fmla="*/ 125412 h 851265"/>
              <a:gd name="connsiteX234" fmla="*/ 12031396 w 12191998"/>
              <a:gd name="connsiteY234" fmla="*/ 141287 h 851265"/>
              <a:gd name="connsiteX235" fmla="*/ 12077432 w 12191998"/>
              <a:gd name="connsiteY235" fmla="*/ 155575 h 851265"/>
              <a:gd name="connsiteX236" fmla="*/ 12129820 w 12191998"/>
              <a:gd name="connsiteY236" fmla="*/ 166688 h 851265"/>
              <a:gd name="connsiteX237" fmla="*/ 12190146 w 12191998"/>
              <a:gd name="connsiteY237" fmla="*/ 174625 h 851265"/>
              <a:gd name="connsiteX238" fmla="*/ 12191998 w 12191998"/>
              <a:gd name="connsiteY238" fmla="*/ 174668 h 851265"/>
              <a:gd name="connsiteX239" fmla="*/ 12191998 w 12191998"/>
              <a:gd name="connsiteY239" fmla="*/ 851265 h 851265"/>
              <a:gd name="connsiteX240" fmla="*/ 0 w 12191998"/>
              <a:gd name="connsiteY240" fmla="*/ 851265 h 851265"/>
              <a:gd name="connsiteX241" fmla="*/ 0 w 12191998"/>
              <a:gd name="connsiteY241" fmla="*/ 174668 h 851265"/>
              <a:gd name="connsiteX242" fmla="*/ 1852 w 12191998"/>
              <a:gd name="connsiteY242" fmla="*/ 174625 h 851265"/>
              <a:gd name="connsiteX243" fmla="*/ 62177 w 12191998"/>
              <a:gd name="connsiteY243" fmla="*/ 166687 h 851265"/>
              <a:gd name="connsiteX244" fmla="*/ 114564 w 12191998"/>
              <a:gd name="connsiteY244" fmla="*/ 155575 h 851265"/>
              <a:gd name="connsiteX245" fmla="*/ 160602 w 12191998"/>
              <a:gd name="connsiteY245" fmla="*/ 141287 h 851265"/>
              <a:gd name="connsiteX246" fmla="*/ 201877 w 12191998"/>
              <a:gd name="connsiteY246" fmla="*/ 125412 h 851265"/>
              <a:gd name="connsiteX247" fmla="*/ 238389 w 12191998"/>
              <a:gd name="connsiteY247" fmla="*/ 106362 h 851265"/>
              <a:gd name="connsiteX248" fmla="*/ 276489 w 12191998"/>
              <a:gd name="connsiteY248" fmla="*/ 87312 h 851265"/>
              <a:gd name="connsiteX249" fmla="*/ 314589 w 12191998"/>
              <a:gd name="connsiteY249" fmla="*/ 68262 h 851265"/>
              <a:gd name="connsiteX250" fmla="*/ 351102 w 12191998"/>
              <a:gd name="connsiteY250" fmla="*/ 52387 h 851265"/>
              <a:gd name="connsiteX251" fmla="*/ 392377 w 12191998"/>
              <a:gd name="connsiteY251" fmla="*/ 36512 h 851265"/>
              <a:gd name="connsiteX252" fmla="*/ 438414 w 12191998"/>
              <a:gd name="connsiteY252" fmla="*/ 20637 h 851265"/>
              <a:gd name="connsiteX253" fmla="*/ 490802 w 12191998"/>
              <a:gd name="connsiteY253" fmla="*/ 9525 h 851265"/>
              <a:gd name="connsiteX254" fmla="*/ 551127 w 12191998"/>
              <a:gd name="connsiteY254" fmla="*/ 3175 h 851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</a:cxnLst>
            <a:rect l="l" t="t" r="r" b="b"/>
            <a:pathLst>
              <a:path w="12191998" h="851265">
                <a:moveTo>
                  <a:pt x="619389" y="0"/>
                </a:moveTo>
                <a:lnTo>
                  <a:pt x="687652" y="3175"/>
                </a:lnTo>
                <a:lnTo>
                  <a:pt x="747977" y="9525"/>
                </a:lnTo>
                <a:lnTo>
                  <a:pt x="800364" y="20637"/>
                </a:lnTo>
                <a:lnTo>
                  <a:pt x="846402" y="36512"/>
                </a:lnTo>
                <a:lnTo>
                  <a:pt x="887677" y="52387"/>
                </a:lnTo>
                <a:lnTo>
                  <a:pt x="924189" y="68262"/>
                </a:lnTo>
                <a:lnTo>
                  <a:pt x="962289" y="87312"/>
                </a:lnTo>
                <a:lnTo>
                  <a:pt x="1000389" y="106362"/>
                </a:lnTo>
                <a:lnTo>
                  <a:pt x="1036902" y="125412"/>
                </a:lnTo>
                <a:lnTo>
                  <a:pt x="1078177" y="141287"/>
                </a:lnTo>
                <a:lnTo>
                  <a:pt x="1124214" y="155575"/>
                </a:lnTo>
                <a:lnTo>
                  <a:pt x="1176602" y="166687"/>
                </a:lnTo>
                <a:lnTo>
                  <a:pt x="1236927" y="174625"/>
                </a:lnTo>
                <a:lnTo>
                  <a:pt x="1305189" y="176212"/>
                </a:lnTo>
                <a:lnTo>
                  <a:pt x="1373452" y="174625"/>
                </a:lnTo>
                <a:lnTo>
                  <a:pt x="1433777" y="166687"/>
                </a:lnTo>
                <a:lnTo>
                  <a:pt x="1486164" y="155575"/>
                </a:lnTo>
                <a:lnTo>
                  <a:pt x="1532202" y="141287"/>
                </a:lnTo>
                <a:lnTo>
                  <a:pt x="1573477" y="125412"/>
                </a:lnTo>
                <a:lnTo>
                  <a:pt x="1609989" y="106362"/>
                </a:lnTo>
                <a:lnTo>
                  <a:pt x="1648089" y="87312"/>
                </a:lnTo>
                <a:lnTo>
                  <a:pt x="1686189" y="68262"/>
                </a:lnTo>
                <a:lnTo>
                  <a:pt x="1722702" y="52387"/>
                </a:lnTo>
                <a:lnTo>
                  <a:pt x="1763977" y="36512"/>
                </a:lnTo>
                <a:lnTo>
                  <a:pt x="1810014" y="20637"/>
                </a:lnTo>
                <a:lnTo>
                  <a:pt x="1862402" y="9525"/>
                </a:lnTo>
                <a:lnTo>
                  <a:pt x="1922727" y="3175"/>
                </a:lnTo>
                <a:lnTo>
                  <a:pt x="1990989" y="0"/>
                </a:lnTo>
                <a:lnTo>
                  <a:pt x="2059252" y="3175"/>
                </a:lnTo>
                <a:lnTo>
                  <a:pt x="2119577" y="9525"/>
                </a:lnTo>
                <a:lnTo>
                  <a:pt x="2171964" y="20637"/>
                </a:lnTo>
                <a:lnTo>
                  <a:pt x="2218002" y="36512"/>
                </a:lnTo>
                <a:lnTo>
                  <a:pt x="2259277" y="52387"/>
                </a:lnTo>
                <a:lnTo>
                  <a:pt x="2295789" y="68262"/>
                </a:lnTo>
                <a:lnTo>
                  <a:pt x="2333889" y="87312"/>
                </a:lnTo>
                <a:lnTo>
                  <a:pt x="2371989" y="106362"/>
                </a:lnTo>
                <a:lnTo>
                  <a:pt x="2408502" y="125412"/>
                </a:lnTo>
                <a:lnTo>
                  <a:pt x="2449777" y="141287"/>
                </a:lnTo>
                <a:lnTo>
                  <a:pt x="2495814" y="155575"/>
                </a:lnTo>
                <a:lnTo>
                  <a:pt x="2548202" y="166687"/>
                </a:lnTo>
                <a:lnTo>
                  <a:pt x="2608527" y="174625"/>
                </a:lnTo>
                <a:lnTo>
                  <a:pt x="2676789" y="176212"/>
                </a:lnTo>
                <a:lnTo>
                  <a:pt x="2745052" y="174625"/>
                </a:lnTo>
                <a:lnTo>
                  <a:pt x="2805377" y="166687"/>
                </a:lnTo>
                <a:lnTo>
                  <a:pt x="2857764" y="155575"/>
                </a:lnTo>
                <a:lnTo>
                  <a:pt x="2903802" y="141287"/>
                </a:lnTo>
                <a:lnTo>
                  <a:pt x="2945077" y="125412"/>
                </a:lnTo>
                <a:lnTo>
                  <a:pt x="2981589" y="106362"/>
                </a:lnTo>
                <a:lnTo>
                  <a:pt x="3019689" y="87312"/>
                </a:lnTo>
                <a:lnTo>
                  <a:pt x="3057789" y="68262"/>
                </a:lnTo>
                <a:lnTo>
                  <a:pt x="3094302" y="52387"/>
                </a:lnTo>
                <a:lnTo>
                  <a:pt x="3135577" y="36512"/>
                </a:lnTo>
                <a:lnTo>
                  <a:pt x="3181614" y="20637"/>
                </a:lnTo>
                <a:lnTo>
                  <a:pt x="3234002" y="9525"/>
                </a:lnTo>
                <a:lnTo>
                  <a:pt x="3294327" y="3175"/>
                </a:lnTo>
                <a:lnTo>
                  <a:pt x="3361002" y="0"/>
                </a:lnTo>
                <a:lnTo>
                  <a:pt x="3430852" y="3175"/>
                </a:lnTo>
                <a:lnTo>
                  <a:pt x="3491177" y="9525"/>
                </a:lnTo>
                <a:lnTo>
                  <a:pt x="3543564" y="20637"/>
                </a:lnTo>
                <a:lnTo>
                  <a:pt x="3589602" y="36512"/>
                </a:lnTo>
                <a:lnTo>
                  <a:pt x="3630877" y="52387"/>
                </a:lnTo>
                <a:lnTo>
                  <a:pt x="3667389" y="68262"/>
                </a:lnTo>
                <a:lnTo>
                  <a:pt x="3705489" y="87312"/>
                </a:lnTo>
                <a:lnTo>
                  <a:pt x="3743589" y="106362"/>
                </a:lnTo>
                <a:lnTo>
                  <a:pt x="3780102" y="125412"/>
                </a:lnTo>
                <a:lnTo>
                  <a:pt x="3821377" y="141287"/>
                </a:lnTo>
                <a:lnTo>
                  <a:pt x="3867414" y="155575"/>
                </a:lnTo>
                <a:lnTo>
                  <a:pt x="3919802" y="166687"/>
                </a:lnTo>
                <a:lnTo>
                  <a:pt x="3980127" y="174625"/>
                </a:lnTo>
                <a:lnTo>
                  <a:pt x="4048389" y="176212"/>
                </a:lnTo>
                <a:lnTo>
                  <a:pt x="4116652" y="174625"/>
                </a:lnTo>
                <a:lnTo>
                  <a:pt x="4176977" y="166687"/>
                </a:lnTo>
                <a:lnTo>
                  <a:pt x="4229364" y="155575"/>
                </a:lnTo>
                <a:lnTo>
                  <a:pt x="4275402" y="141287"/>
                </a:lnTo>
                <a:lnTo>
                  <a:pt x="4316677" y="125412"/>
                </a:lnTo>
                <a:lnTo>
                  <a:pt x="4353189" y="106362"/>
                </a:lnTo>
                <a:lnTo>
                  <a:pt x="4429389" y="68262"/>
                </a:lnTo>
                <a:lnTo>
                  <a:pt x="4465902" y="52387"/>
                </a:lnTo>
                <a:lnTo>
                  <a:pt x="4507177" y="36512"/>
                </a:lnTo>
                <a:lnTo>
                  <a:pt x="4553216" y="20637"/>
                </a:lnTo>
                <a:lnTo>
                  <a:pt x="4605602" y="9525"/>
                </a:lnTo>
                <a:lnTo>
                  <a:pt x="4665928" y="3175"/>
                </a:lnTo>
                <a:lnTo>
                  <a:pt x="4734189" y="0"/>
                </a:lnTo>
                <a:lnTo>
                  <a:pt x="4802453" y="3175"/>
                </a:lnTo>
                <a:lnTo>
                  <a:pt x="4862777" y="9525"/>
                </a:lnTo>
                <a:lnTo>
                  <a:pt x="4915165" y="20637"/>
                </a:lnTo>
                <a:lnTo>
                  <a:pt x="4961202" y="36512"/>
                </a:lnTo>
                <a:lnTo>
                  <a:pt x="5002478" y="52387"/>
                </a:lnTo>
                <a:lnTo>
                  <a:pt x="5038989" y="68262"/>
                </a:lnTo>
                <a:lnTo>
                  <a:pt x="5077091" y="87312"/>
                </a:lnTo>
                <a:lnTo>
                  <a:pt x="5115189" y="106362"/>
                </a:lnTo>
                <a:lnTo>
                  <a:pt x="5151702" y="125412"/>
                </a:lnTo>
                <a:lnTo>
                  <a:pt x="5192978" y="141287"/>
                </a:lnTo>
                <a:lnTo>
                  <a:pt x="5239014" y="155575"/>
                </a:lnTo>
                <a:lnTo>
                  <a:pt x="5291401" y="166687"/>
                </a:lnTo>
                <a:lnTo>
                  <a:pt x="5351727" y="174625"/>
                </a:lnTo>
                <a:lnTo>
                  <a:pt x="5410199" y="175985"/>
                </a:lnTo>
                <a:lnTo>
                  <a:pt x="5468671" y="174625"/>
                </a:lnTo>
                <a:lnTo>
                  <a:pt x="5528996" y="166687"/>
                </a:lnTo>
                <a:lnTo>
                  <a:pt x="5581383" y="155575"/>
                </a:lnTo>
                <a:lnTo>
                  <a:pt x="5627421" y="141287"/>
                </a:lnTo>
                <a:lnTo>
                  <a:pt x="5668696" y="125412"/>
                </a:lnTo>
                <a:lnTo>
                  <a:pt x="5705210" y="106362"/>
                </a:lnTo>
                <a:lnTo>
                  <a:pt x="5743308" y="87312"/>
                </a:lnTo>
                <a:lnTo>
                  <a:pt x="5781408" y="68262"/>
                </a:lnTo>
                <a:lnTo>
                  <a:pt x="5817921" y="52387"/>
                </a:lnTo>
                <a:lnTo>
                  <a:pt x="5859196" y="36512"/>
                </a:lnTo>
                <a:lnTo>
                  <a:pt x="5905234" y="20637"/>
                </a:lnTo>
                <a:lnTo>
                  <a:pt x="5957621" y="9525"/>
                </a:lnTo>
                <a:lnTo>
                  <a:pt x="6017948" y="3175"/>
                </a:lnTo>
                <a:lnTo>
                  <a:pt x="6086210" y="0"/>
                </a:lnTo>
                <a:lnTo>
                  <a:pt x="6095999" y="455"/>
                </a:lnTo>
                <a:lnTo>
                  <a:pt x="6105789" y="0"/>
                </a:lnTo>
                <a:lnTo>
                  <a:pt x="6174052" y="3175"/>
                </a:lnTo>
                <a:lnTo>
                  <a:pt x="6234377" y="9525"/>
                </a:lnTo>
                <a:lnTo>
                  <a:pt x="6286764" y="20637"/>
                </a:lnTo>
                <a:lnTo>
                  <a:pt x="6332802" y="36512"/>
                </a:lnTo>
                <a:lnTo>
                  <a:pt x="6374077" y="52387"/>
                </a:lnTo>
                <a:lnTo>
                  <a:pt x="6410589" y="68262"/>
                </a:lnTo>
                <a:lnTo>
                  <a:pt x="6448689" y="87312"/>
                </a:lnTo>
                <a:lnTo>
                  <a:pt x="6486789" y="106362"/>
                </a:lnTo>
                <a:lnTo>
                  <a:pt x="6523302" y="125412"/>
                </a:lnTo>
                <a:lnTo>
                  <a:pt x="6564577" y="141287"/>
                </a:lnTo>
                <a:lnTo>
                  <a:pt x="6610614" y="155575"/>
                </a:lnTo>
                <a:lnTo>
                  <a:pt x="6663002" y="166687"/>
                </a:lnTo>
                <a:lnTo>
                  <a:pt x="6723327" y="174625"/>
                </a:lnTo>
                <a:lnTo>
                  <a:pt x="6781799" y="175985"/>
                </a:lnTo>
                <a:lnTo>
                  <a:pt x="6840271" y="174625"/>
                </a:lnTo>
                <a:lnTo>
                  <a:pt x="6900596" y="166687"/>
                </a:lnTo>
                <a:lnTo>
                  <a:pt x="6952983" y="155575"/>
                </a:lnTo>
                <a:lnTo>
                  <a:pt x="6999021" y="141287"/>
                </a:lnTo>
                <a:lnTo>
                  <a:pt x="7040296" y="125412"/>
                </a:lnTo>
                <a:lnTo>
                  <a:pt x="7076808" y="106362"/>
                </a:lnTo>
                <a:lnTo>
                  <a:pt x="7114908" y="87312"/>
                </a:lnTo>
                <a:lnTo>
                  <a:pt x="7153008" y="68262"/>
                </a:lnTo>
                <a:lnTo>
                  <a:pt x="7189521" y="52387"/>
                </a:lnTo>
                <a:lnTo>
                  <a:pt x="7230796" y="36512"/>
                </a:lnTo>
                <a:lnTo>
                  <a:pt x="7276833" y="20637"/>
                </a:lnTo>
                <a:lnTo>
                  <a:pt x="7329221" y="9525"/>
                </a:lnTo>
                <a:lnTo>
                  <a:pt x="7389546" y="3175"/>
                </a:lnTo>
                <a:lnTo>
                  <a:pt x="7457808" y="0"/>
                </a:lnTo>
                <a:lnTo>
                  <a:pt x="7526071" y="3175"/>
                </a:lnTo>
                <a:lnTo>
                  <a:pt x="7586396" y="9525"/>
                </a:lnTo>
                <a:lnTo>
                  <a:pt x="7638783" y="20637"/>
                </a:lnTo>
                <a:lnTo>
                  <a:pt x="7684821" y="36512"/>
                </a:lnTo>
                <a:lnTo>
                  <a:pt x="7726096" y="52387"/>
                </a:lnTo>
                <a:lnTo>
                  <a:pt x="7762608" y="68262"/>
                </a:lnTo>
                <a:lnTo>
                  <a:pt x="7800708" y="87312"/>
                </a:lnTo>
                <a:lnTo>
                  <a:pt x="7838808" y="106362"/>
                </a:lnTo>
                <a:lnTo>
                  <a:pt x="7875321" y="125412"/>
                </a:lnTo>
                <a:lnTo>
                  <a:pt x="7916596" y="141287"/>
                </a:lnTo>
                <a:lnTo>
                  <a:pt x="7962633" y="155575"/>
                </a:lnTo>
                <a:lnTo>
                  <a:pt x="8015021" y="166687"/>
                </a:lnTo>
                <a:lnTo>
                  <a:pt x="8075346" y="174625"/>
                </a:lnTo>
                <a:lnTo>
                  <a:pt x="8143608" y="176212"/>
                </a:lnTo>
                <a:lnTo>
                  <a:pt x="8211871" y="174625"/>
                </a:lnTo>
                <a:lnTo>
                  <a:pt x="8272196" y="166687"/>
                </a:lnTo>
                <a:lnTo>
                  <a:pt x="8324583" y="155575"/>
                </a:lnTo>
                <a:lnTo>
                  <a:pt x="8370621" y="141287"/>
                </a:lnTo>
                <a:lnTo>
                  <a:pt x="8411896" y="125412"/>
                </a:lnTo>
                <a:lnTo>
                  <a:pt x="8448408" y="106362"/>
                </a:lnTo>
                <a:lnTo>
                  <a:pt x="8486508" y="87312"/>
                </a:lnTo>
                <a:lnTo>
                  <a:pt x="8524608" y="68262"/>
                </a:lnTo>
                <a:lnTo>
                  <a:pt x="8561120" y="52387"/>
                </a:lnTo>
                <a:lnTo>
                  <a:pt x="8602396" y="36512"/>
                </a:lnTo>
                <a:lnTo>
                  <a:pt x="8648432" y="20637"/>
                </a:lnTo>
                <a:lnTo>
                  <a:pt x="8700820" y="9525"/>
                </a:lnTo>
                <a:lnTo>
                  <a:pt x="8761146" y="3175"/>
                </a:lnTo>
                <a:lnTo>
                  <a:pt x="8827820" y="0"/>
                </a:lnTo>
                <a:lnTo>
                  <a:pt x="8897670" y="3175"/>
                </a:lnTo>
                <a:lnTo>
                  <a:pt x="8957996" y="9525"/>
                </a:lnTo>
                <a:lnTo>
                  <a:pt x="9010382" y="20637"/>
                </a:lnTo>
                <a:lnTo>
                  <a:pt x="9056420" y="36512"/>
                </a:lnTo>
                <a:lnTo>
                  <a:pt x="9097696" y="52387"/>
                </a:lnTo>
                <a:lnTo>
                  <a:pt x="9134208" y="68262"/>
                </a:lnTo>
                <a:lnTo>
                  <a:pt x="9172308" y="87312"/>
                </a:lnTo>
                <a:lnTo>
                  <a:pt x="9210408" y="106362"/>
                </a:lnTo>
                <a:lnTo>
                  <a:pt x="9246920" y="125412"/>
                </a:lnTo>
                <a:lnTo>
                  <a:pt x="9288196" y="141287"/>
                </a:lnTo>
                <a:lnTo>
                  <a:pt x="9334232" y="155575"/>
                </a:lnTo>
                <a:lnTo>
                  <a:pt x="9386620" y="166687"/>
                </a:lnTo>
                <a:lnTo>
                  <a:pt x="9446946" y="174625"/>
                </a:lnTo>
                <a:lnTo>
                  <a:pt x="9515208" y="176212"/>
                </a:lnTo>
                <a:lnTo>
                  <a:pt x="9583470" y="174625"/>
                </a:lnTo>
                <a:lnTo>
                  <a:pt x="9643796" y="166687"/>
                </a:lnTo>
                <a:lnTo>
                  <a:pt x="9696182" y="155575"/>
                </a:lnTo>
                <a:lnTo>
                  <a:pt x="9742220" y="141287"/>
                </a:lnTo>
                <a:lnTo>
                  <a:pt x="9783496" y="125412"/>
                </a:lnTo>
                <a:lnTo>
                  <a:pt x="9820008" y="106362"/>
                </a:lnTo>
                <a:lnTo>
                  <a:pt x="9896208" y="68262"/>
                </a:lnTo>
                <a:lnTo>
                  <a:pt x="9932720" y="52387"/>
                </a:lnTo>
                <a:lnTo>
                  <a:pt x="9973996" y="36512"/>
                </a:lnTo>
                <a:lnTo>
                  <a:pt x="10020032" y="20637"/>
                </a:lnTo>
                <a:lnTo>
                  <a:pt x="10072420" y="9525"/>
                </a:lnTo>
                <a:lnTo>
                  <a:pt x="10132746" y="3175"/>
                </a:lnTo>
                <a:lnTo>
                  <a:pt x="10201008" y="0"/>
                </a:lnTo>
                <a:lnTo>
                  <a:pt x="10269270" y="3175"/>
                </a:lnTo>
                <a:lnTo>
                  <a:pt x="10329596" y="9525"/>
                </a:lnTo>
                <a:lnTo>
                  <a:pt x="10381982" y="20637"/>
                </a:lnTo>
                <a:lnTo>
                  <a:pt x="10428020" y="36512"/>
                </a:lnTo>
                <a:lnTo>
                  <a:pt x="10469296" y="52387"/>
                </a:lnTo>
                <a:lnTo>
                  <a:pt x="10505808" y="68262"/>
                </a:lnTo>
                <a:lnTo>
                  <a:pt x="10543908" y="87312"/>
                </a:lnTo>
                <a:lnTo>
                  <a:pt x="10582008" y="106362"/>
                </a:lnTo>
                <a:lnTo>
                  <a:pt x="10618520" y="125412"/>
                </a:lnTo>
                <a:lnTo>
                  <a:pt x="10659796" y="141287"/>
                </a:lnTo>
                <a:lnTo>
                  <a:pt x="10705832" y="155575"/>
                </a:lnTo>
                <a:lnTo>
                  <a:pt x="10758220" y="166687"/>
                </a:lnTo>
                <a:lnTo>
                  <a:pt x="10818546" y="174625"/>
                </a:lnTo>
                <a:lnTo>
                  <a:pt x="10886808" y="176212"/>
                </a:lnTo>
                <a:lnTo>
                  <a:pt x="10955070" y="174625"/>
                </a:lnTo>
                <a:lnTo>
                  <a:pt x="11015396" y="166687"/>
                </a:lnTo>
                <a:lnTo>
                  <a:pt x="11067782" y="155575"/>
                </a:lnTo>
                <a:lnTo>
                  <a:pt x="11113820" y="141287"/>
                </a:lnTo>
                <a:lnTo>
                  <a:pt x="11155096" y="125412"/>
                </a:lnTo>
                <a:lnTo>
                  <a:pt x="11191608" y="106362"/>
                </a:lnTo>
                <a:lnTo>
                  <a:pt x="11229708" y="87312"/>
                </a:lnTo>
                <a:lnTo>
                  <a:pt x="11267808" y="68262"/>
                </a:lnTo>
                <a:lnTo>
                  <a:pt x="11304320" y="52387"/>
                </a:lnTo>
                <a:lnTo>
                  <a:pt x="11345596" y="36512"/>
                </a:lnTo>
                <a:lnTo>
                  <a:pt x="11391632" y="20637"/>
                </a:lnTo>
                <a:lnTo>
                  <a:pt x="11444020" y="9525"/>
                </a:lnTo>
                <a:lnTo>
                  <a:pt x="11504346" y="3175"/>
                </a:lnTo>
                <a:lnTo>
                  <a:pt x="11572608" y="0"/>
                </a:lnTo>
                <a:lnTo>
                  <a:pt x="11640870" y="3175"/>
                </a:lnTo>
                <a:lnTo>
                  <a:pt x="11701196" y="9525"/>
                </a:lnTo>
                <a:lnTo>
                  <a:pt x="11753582" y="20637"/>
                </a:lnTo>
                <a:lnTo>
                  <a:pt x="11799620" y="36512"/>
                </a:lnTo>
                <a:lnTo>
                  <a:pt x="11840896" y="52387"/>
                </a:lnTo>
                <a:lnTo>
                  <a:pt x="11877408" y="68262"/>
                </a:lnTo>
                <a:lnTo>
                  <a:pt x="11915508" y="87312"/>
                </a:lnTo>
                <a:lnTo>
                  <a:pt x="11953608" y="106362"/>
                </a:lnTo>
                <a:lnTo>
                  <a:pt x="11990120" y="125412"/>
                </a:lnTo>
                <a:lnTo>
                  <a:pt x="12031396" y="141287"/>
                </a:lnTo>
                <a:lnTo>
                  <a:pt x="12077432" y="155575"/>
                </a:lnTo>
                <a:lnTo>
                  <a:pt x="12129820" y="166688"/>
                </a:lnTo>
                <a:lnTo>
                  <a:pt x="12190146" y="174625"/>
                </a:lnTo>
                <a:lnTo>
                  <a:pt x="12191998" y="174668"/>
                </a:lnTo>
                <a:lnTo>
                  <a:pt x="12191998" y="851265"/>
                </a:lnTo>
                <a:lnTo>
                  <a:pt x="0" y="851265"/>
                </a:lnTo>
                <a:lnTo>
                  <a:pt x="0" y="174668"/>
                </a:lnTo>
                <a:lnTo>
                  <a:pt x="1852" y="174625"/>
                </a:lnTo>
                <a:lnTo>
                  <a:pt x="62177" y="166687"/>
                </a:lnTo>
                <a:lnTo>
                  <a:pt x="114564" y="155575"/>
                </a:lnTo>
                <a:lnTo>
                  <a:pt x="160602" y="141287"/>
                </a:lnTo>
                <a:lnTo>
                  <a:pt x="201877" y="125412"/>
                </a:lnTo>
                <a:lnTo>
                  <a:pt x="238389" y="106362"/>
                </a:lnTo>
                <a:lnTo>
                  <a:pt x="276489" y="87312"/>
                </a:lnTo>
                <a:lnTo>
                  <a:pt x="314589" y="68262"/>
                </a:lnTo>
                <a:lnTo>
                  <a:pt x="351102" y="52387"/>
                </a:lnTo>
                <a:lnTo>
                  <a:pt x="392377" y="36512"/>
                </a:lnTo>
                <a:lnTo>
                  <a:pt x="438414" y="20637"/>
                </a:lnTo>
                <a:lnTo>
                  <a:pt x="490802" y="9525"/>
                </a:lnTo>
                <a:lnTo>
                  <a:pt x="551127" y="31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524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97ECBF-F0F5-4841-963A-406206A7C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 behaald?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057D17-D2FB-4DB5-9DA2-1418B2527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>
                <a:solidFill>
                  <a:schemeClr val="tx1"/>
                </a:solidFill>
              </a:rPr>
              <a:t>Doel:  Je kunt de ontwikkeling van de dreumes en de peuter beschrijven aan de hand van de vijf ontwikkelingsgebieden en je weet het verschil tussen een dreumes en peuter. 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1090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B9800D-F43F-44D4-8C1A-08B11A15A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Volgende week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32843EE-8F03-4629-AC20-8BBE9C46D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43025"/>
            <a:ext cx="10178322" cy="4536567"/>
          </a:xfrm>
        </p:spPr>
        <p:txBody>
          <a:bodyPr/>
          <a:lstStyle/>
          <a:p>
            <a:r>
              <a:rPr lang="nl-NL" dirty="0"/>
              <a:t>Zelfstudie 4.4 en 4.5 </a:t>
            </a:r>
          </a:p>
          <a:p>
            <a:endParaRPr lang="nl-NL" dirty="0"/>
          </a:p>
          <a:p>
            <a:r>
              <a:rPr lang="nl-NL" dirty="0"/>
              <a:t>Kleuter en jonge schoolkind volgende week </a:t>
            </a:r>
          </a:p>
        </p:txBody>
      </p:sp>
    </p:spTree>
    <p:extLst>
      <p:ext uri="{BB962C8B-B14F-4D97-AF65-F5344CB8AC3E}">
        <p14:creationId xmlns:p14="http://schemas.microsoft.com/office/powerpoint/2010/main" val="2561351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80D4D6-B06E-4316-8BBC-7A65A10AC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2BEC0CE-2069-4544-AD3E-13BEB0421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6" y="1153287"/>
            <a:ext cx="3570566" cy="4551426"/>
          </a:xfrm>
        </p:spPr>
        <p:txBody>
          <a:bodyPr anchor="ctr">
            <a:normAutofit/>
          </a:bodyPr>
          <a:lstStyle/>
          <a:p>
            <a:pPr algn="r"/>
            <a:r>
              <a:rPr lang="nl-NL" sz="3200"/>
              <a:t>Programma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D72A37F-0C2F-473C-9D71-B80AEE71B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3796" y="1962397"/>
            <a:ext cx="0" cy="2933206"/>
          </a:xfrm>
          <a:prstGeom prst="line">
            <a:avLst/>
          </a:prstGeom>
          <a:ln w="22225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60484E-91E8-41A4-94E2-5A6E643B3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1153287"/>
            <a:ext cx="6453969" cy="4551426"/>
          </a:xfrm>
        </p:spPr>
        <p:txBody>
          <a:bodyPr anchor="ctr">
            <a:normAutofit/>
          </a:bodyPr>
          <a:lstStyle/>
          <a:p>
            <a:r>
              <a:rPr lang="nl-NL" sz="1600" dirty="0"/>
              <a:t>Terugblik vorige week</a:t>
            </a:r>
          </a:p>
          <a:p>
            <a:r>
              <a:rPr lang="nl-NL" sz="1600" dirty="0"/>
              <a:t>Ontwikkelingspsychologie van een dreumes, peuter</a:t>
            </a:r>
          </a:p>
          <a:p>
            <a:r>
              <a:rPr lang="nl-NL" sz="1600" dirty="0"/>
              <a:t>Opdrachten</a:t>
            </a:r>
          </a:p>
          <a:p>
            <a:endParaRPr lang="nl-NL" sz="1600" dirty="0"/>
          </a:p>
          <a:p>
            <a:r>
              <a:rPr lang="nl-NL" sz="1600" dirty="0"/>
              <a:t>Boek:  4.4 en 4.5 professioneel werken voor maatschappelijke zorg</a:t>
            </a:r>
          </a:p>
          <a:p>
            <a:endParaRPr lang="nl-NL" sz="1600" dirty="0"/>
          </a:p>
          <a:p>
            <a:r>
              <a:rPr lang="nl-NL" sz="1600" b="1" dirty="0">
                <a:solidFill>
                  <a:schemeClr val="tx1"/>
                </a:solidFill>
              </a:rPr>
              <a:t>Doel:  Je kunt de ontwikkeling van de dreumes en de peuter beschrijven aan de hand van de vijf ontwikkelingsgebieden en je weet het verschil tussen een dreumes en peuter.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016ABB-4F5D-4BFA-9406-7CD61399B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774263" y="440267"/>
            <a:ext cx="643467" cy="12191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97631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13" r="20279"/>
          <a:stretch/>
        </p:blipFill>
        <p:spPr>
          <a:xfrm>
            <a:off x="7338646" y="10"/>
            <a:ext cx="4853354" cy="6857990"/>
          </a:xfrm>
          <a:prstGeom prst="rect">
            <a:avLst/>
          </a:prstGeom>
        </p:spPr>
      </p:pic>
      <p:sp>
        <p:nvSpPr>
          <p:cNvPr id="10" name="Freeform 10">
            <a:extLst>
              <a:ext uri="{FF2B5EF4-FFF2-40B4-BE49-F238E27FC236}">
                <a16:creationId xmlns:a16="http://schemas.microsoft.com/office/drawing/2014/main" id="{E1CE536E-134A-4A35-900B-30F927D5B5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5051" y="382385"/>
            <a:ext cx="6015897" cy="149213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Vorige week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0382D1-1594-4E3D-842E-04E1E5E75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ekstvak 4"/>
          <p:cNvSpPr txBox="1"/>
          <p:nvPr/>
        </p:nvSpPr>
        <p:spPr>
          <a:xfrm>
            <a:off x="765051" y="2286001"/>
            <a:ext cx="6015897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defTabSz="9144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</a:pP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Ontwikkeling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van de baby, hoe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verloopt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dat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?</a:t>
            </a:r>
          </a:p>
          <a:p>
            <a:pPr indent="-228600" defTabSz="9144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indent="-228600" defTabSz="9144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</a:pP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Hechting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wie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weet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nog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wat het is? </a:t>
            </a:r>
          </a:p>
          <a:p>
            <a:pPr indent="-228600" defTabSz="9144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indent="-228600" defTabSz="9144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indent="-228600" defTabSz="914400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</a:pP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Opdracht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bespreken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vorige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week </a:t>
            </a:r>
          </a:p>
        </p:txBody>
      </p:sp>
    </p:spTree>
    <p:extLst>
      <p:ext uri="{BB962C8B-B14F-4D97-AF65-F5344CB8AC3E}">
        <p14:creationId xmlns:p14="http://schemas.microsoft.com/office/powerpoint/2010/main" val="4196216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6F0F283-C8B6-4598-89C9-C404C98A5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73B0C0-761B-443F-97A0-9D6E01FBB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1" y="-2"/>
            <a:ext cx="6300250" cy="6858002"/>
          </a:xfrm>
          <a:custGeom>
            <a:avLst/>
            <a:gdLst>
              <a:gd name="connsiteX0" fmla="*/ 0 w 6300250"/>
              <a:gd name="connsiteY0" fmla="*/ 0 h 6858002"/>
              <a:gd name="connsiteX1" fmla="*/ 3149600 w 6300250"/>
              <a:gd name="connsiteY1" fmla="*/ 0 h 6858002"/>
              <a:gd name="connsiteX2" fmla="*/ 3149600 w 6300250"/>
              <a:gd name="connsiteY2" fmla="*/ 2 h 6858002"/>
              <a:gd name="connsiteX3" fmla="*/ 6110455 w 6300250"/>
              <a:gd name="connsiteY3" fmla="*/ 2 h 6858002"/>
              <a:gd name="connsiteX4" fmla="*/ 6115495 w 6300250"/>
              <a:gd name="connsiteY4" fmla="*/ 66677 h 6858002"/>
              <a:gd name="connsiteX5" fmla="*/ 6123892 w 6300250"/>
              <a:gd name="connsiteY5" fmla="*/ 122239 h 6858002"/>
              <a:gd name="connsiteX6" fmla="*/ 6133970 w 6300250"/>
              <a:gd name="connsiteY6" fmla="*/ 174627 h 6858002"/>
              <a:gd name="connsiteX7" fmla="*/ 6150766 w 6300250"/>
              <a:gd name="connsiteY7" fmla="*/ 217489 h 6858002"/>
              <a:gd name="connsiteX8" fmla="*/ 6167562 w 6300250"/>
              <a:gd name="connsiteY8" fmla="*/ 260352 h 6858002"/>
              <a:gd name="connsiteX9" fmla="*/ 6187717 w 6300250"/>
              <a:gd name="connsiteY9" fmla="*/ 296864 h 6858002"/>
              <a:gd name="connsiteX10" fmla="*/ 6207872 w 6300250"/>
              <a:gd name="connsiteY10" fmla="*/ 334964 h 6858002"/>
              <a:gd name="connsiteX11" fmla="*/ 6226348 w 6300250"/>
              <a:gd name="connsiteY11" fmla="*/ 369889 h 6858002"/>
              <a:gd name="connsiteX12" fmla="*/ 6244823 w 6300250"/>
              <a:gd name="connsiteY12" fmla="*/ 409577 h 6858002"/>
              <a:gd name="connsiteX13" fmla="*/ 6261619 w 6300250"/>
              <a:gd name="connsiteY13" fmla="*/ 450852 h 6858002"/>
              <a:gd name="connsiteX14" fmla="*/ 6276736 w 6300250"/>
              <a:gd name="connsiteY14" fmla="*/ 496889 h 6858002"/>
              <a:gd name="connsiteX15" fmla="*/ 6288493 w 6300250"/>
              <a:gd name="connsiteY15" fmla="*/ 546102 h 6858002"/>
              <a:gd name="connsiteX16" fmla="*/ 6296891 w 6300250"/>
              <a:gd name="connsiteY16" fmla="*/ 606427 h 6858002"/>
              <a:gd name="connsiteX17" fmla="*/ 6300250 w 6300250"/>
              <a:gd name="connsiteY17" fmla="*/ 673102 h 6858002"/>
              <a:gd name="connsiteX18" fmla="*/ 6296891 w 6300250"/>
              <a:gd name="connsiteY18" fmla="*/ 744539 h 6858002"/>
              <a:gd name="connsiteX19" fmla="*/ 6288493 w 6300250"/>
              <a:gd name="connsiteY19" fmla="*/ 801689 h 6858002"/>
              <a:gd name="connsiteX20" fmla="*/ 6276736 w 6300250"/>
              <a:gd name="connsiteY20" fmla="*/ 854077 h 6858002"/>
              <a:gd name="connsiteX21" fmla="*/ 6261619 w 6300250"/>
              <a:gd name="connsiteY21" fmla="*/ 901702 h 6858002"/>
              <a:gd name="connsiteX22" fmla="*/ 6244823 w 6300250"/>
              <a:gd name="connsiteY22" fmla="*/ 942977 h 6858002"/>
              <a:gd name="connsiteX23" fmla="*/ 6224668 w 6300250"/>
              <a:gd name="connsiteY23" fmla="*/ 981077 h 6858002"/>
              <a:gd name="connsiteX24" fmla="*/ 6204513 w 6300250"/>
              <a:gd name="connsiteY24" fmla="*/ 1017589 h 6858002"/>
              <a:gd name="connsiteX25" fmla="*/ 6184358 w 6300250"/>
              <a:gd name="connsiteY25" fmla="*/ 1055689 h 6858002"/>
              <a:gd name="connsiteX26" fmla="*/ 6165882 w 6300250"/>
              <a:gd name="connsiteY26" fmla="*/ 1095377 h 6858002"/>
              <a:gd name="connsiteX27" fmla="*/ 6147406 w 6300250"/>
              <a:gd name="connsiteY27" fmla="*/ 1136652 h 6858002"/>
              <a:gd name="connsiteX28" fmla="*/ 6132291 w 6300250"/>
              <a:gd name="connsiteY28" fmla="*/ 1182689 h 6858002"/>
              <a:gd name="connsiteX29" fmla="*/ 6122213 w 6300250"/>
              <a:gd name="connsiteY29" fmla="*/ 1235077 h 6858002"/>
              <a:gd name="connsiteX30" fmla="*/ 6112135 w 6300250"/>
              <a:gd name="connsiteY30" fmla="*/ 1295402 h 6858002"/>
              <a:gd name="connsiteX31" fmla="*/ 6110455 w 6300250"/>
              <a:gd name="connsiteY31" fmla="*/ 1363664 h 6858002"/>
              <a:gd name="connsiteX32" fmla="*/ 6112135 w 6300250"/>
              <a:gd name="connsiteY32" fmla="*/ 1431927 h 6858002"/>
              <a:gd name="connsiteX33" fmla="*/ 6122213 w 6300250"/>
              <a:gd name="connsiteY33" fmla="*/ 1492252 h 6858002"/>
              <a:gd name="connsiteX34" fmla="*/ 6132291 w 6300250"/>
              <a:gd name="connsiteY34" fmla="*/ 1544639 h 6858002"/>
              <a:gd name="connsiteX35" fmla="*/ 6147406 w 6300250"/>
              <a:gd name="connsiteY35" fmla="*/ 1589089 h 6858002"/>
              <a:gd name="connsiteX36" fmla="*/ 6165882 w 6300250"/>
              <a:gd name="connsiteY36" fmla="*/ 1631952 h 6858002"/>
              <a:gd name="connsiteX37" fmla="*/ 6184358 w 6300250"/>
              <a:gd name="connsiteY37" fmla="*/ 1671639 h 6858002"/>
              <a:gd name="connsiteX38" fmla="*/ 6204513 w 6300250"/>
              <a:gd name="connsiteY38" fmla="*/ 1708152 h 6858002"/>
              <a:gd name="connsiteX39" fmla="*/ 6224668 w 6300250"/>
              <a:gd name="connsiteY39" fmla="*/ 1743077 h 6858002"/>
              <a:gd name="connsiteX40" fmla="*/ 6244823 w 6300250"/>
              <a:gd name="connsiteY40" fmla="*/ 1782764 h 6858002"/>
              <a:gd name="connsiteX41" fmla="*/ 6261619 w 6300250"/>
              <a:gd name="connsiteY41" fmla="*/ 1824039 h 6858002"/>
              <a:gd name="connsiteX42" fmla="*/ 6276736 w 6300250"/>
              <a:gd name="connsiteY42" fmla="*/ 1870077 h 6858002"/>
              <a:gd name="connsiteX43" fmla="*/ 6288493 w 6300250"/>
              <a:gd name="connsiteY43" fmla="*/ 1922464 h 6858002"/>
              <a:gd name="connsiteX44" fmla="*/ 6296891 w 6300250"/>
              <a:gd name="connsiteY44" fmla="*/ 1982789 h 6858002"/>
              <a:gd name="connsiteX45" fmla="*/ 6300250 w 6300250"/>
              <a:gd name="connsiteY45" fmla="*/ 2051052 h 6858002"/>
              <a:gd name="connsiteX46" fmla="*/ 6296891 w 6300250"/>
              <a:gd name="connsiteY46" fmla="*/ 2119314 h 6858002"/>
              <a:gd name="connsiteX47" fmla="*/ 6288493 w 6300250"/>
              <a:gd name="connsiteY47" fmla="*/ 2179639 h 6858002"/>
              <a:gd name="connsiteX48" fmla="*/ 6276736 w 6300250"/>
              <a:gd name="connsiteY48" fmla="*/ 2232027 h 6858002"/>
              <a:gd name="connsiteX49" fmla="*/ 6261619 w 6300250"/>
              <a:gd name="connsiteY49" fmla="*/ 2278064 h 6858002"/>
              <a:gd name="connsiteX50" fmla="*/ 6244823 w 6300250"/>
              <a:gd name="connsiteY50" fmla="*/ 2319339 h 6858002"/>
              <a:gd name="connsiteX51" fmla="*/ 6224668 w 6300250"/>
              <a:gd name="connsiteY51" fmla="*/ 2359027 h 6858002"/>
              <a:gd name="connsiteX52" fmla="*/ 6204513 w 6300250"/>
              <a:gd name="connsiteY52" fmla="*/ 2395539 h 6858002"/>
              <a:gd name="connsiteX53" fmla="*/ 6184358 w 6300250"/>
              <a:gd name="connsiteY53" fmla="*/ 2433639 h 6858002"/>
              <a:gd name="connsiteX54" fmla="*/ 6165882 w 6300250"/>
              <a:gd name="connsiteY54" fmla="*/ 2471739 h 6858002"/>
              <a:gd name="connsiteX55" fmla="*/ 6147406 w 6300250"/>
              <a:gd name="connsiteY55" fmla="*/ 2513014 h 6858002"/>
              <a:gd name="connsiteX56" fmla="*/ 6132291 w 6300250"/>
              <a:gd name="connsiteY56" fmla="*/ 2560639 h 6858002"/>
              <a:gd name="connsiteX57" fmla="*/ 6122213 w 6300250"/>
              <a:gd name="connsiteY57" fmla="*/ 2613027 h 6858002"/>
              <a:gd name="connsiteX58" fmla="*/ 6112135 w 6300250"/>
              <a:gd name="connsiteY58" fmla="*/ 2671764 h 6858002"/>
              <a:gd name="connsiteX59" fmla="*/ 6110455 w 6300250"/>
              <a:gd name="connsiteY59" fmla="*/ 2741614 h 6858002"/>
              <a:gd name="connsiteX60" fmla="*/ 6112135 w 6300250"/>
              <a:gd name="connsiteY60" fmla="*/ 2809877 h 6858002"/>
              <a:gd name="connsiteX61" fmla="*/ 6122213 w 6300250"/>
              <a:gd name="connsiteY61" fmla="*/ 2868614 h 6858002"/>
              <a:gd name="connsiteX62" fmla="*/ 6132291 w 6300250"/>
              <a:gd name="connsiteY62" fmla="*/ 2922589 h 6858002"/>
              <a:gd name="connsiteX63" fmla="*/ 6147406 w 6300250"/>
              <a:gd name="connsiteY63" fmla="*/ 2967039 h 6858002"/>
              <a:gd name="connsiteX64" fmla="*/ 6165882 w 6300250"/>
              <a:gd name="connsiteY64" fmla="*/ 3009902 h 6858002"/>
              <a:gd name="connsiteX65" fmla="*/ 6184358 w 6300250"/>
              <a:gd name="connsiteY65" fmla="*/ 3046414 h 6858002"/>
              <a:gd name="connsiteX66" fmla="*/ 6204513 w 6300250"/>
              <a:gd name="connsiteY66" fmla="*/ 3084514 h 6858002"/>
              <a:gd name="connsiteX67" fmla="*/ 6224668 w 6300250"/>
              <a:gd name="connsiteY67" fmla="*/ 3121027 h 6858002"/>
              <a:gd name="connsiteX68" fmla="*/ 6244823 w 6300250"/>
              <a:gd name="connsiteY68" fmla="*/ 3160714 h 6858002"/>
              <a:gd name="connsiteX69" fmla="*/ 6261619 w 6300250"/>
              <a:gd name="connsiteY69" fmla="*/ 3201989 h 6858002"/>
              <a:gd name="connsiteX70" fmla="*/ 6276736 w 6300250"/>
              <a:gd name="connsiteY70" fmla="*/ 3248027 h 6858002"/>
              <a:gd name="connsiteX71" fmla="*/ 6288493 w 6300250"/>
              <a:gd name="connsiteY71" fmla="*/ 3300414 h 6858002"/>
              <a:gd name="connsiteX72" fmla="*/ 6296891 w 6300250"/>
              <a:gd name="connsiteY72" fmla="*/ 3360739 h 6858002"/>
              <a:gd name="connsiteX73" fmla="*/ 6300250 w 6300250"/>
              <a:gd name="connsiteY73" fmla="*/ 3427414 h 6858002"/>
              <a:gd name="connsiteX74" fmla="*/ 6296891 w 6300250"/>
              <a:gd name="connsiteY74" fmla="*/ 3497264 h 6858002"/>
              <a:gd name="connsiteX75" fmla="*/ 6288493 w 6300250"/>
              <a:gd name="connsiteY75" fmla="*/ 3557589 h 6858002"/>
              <a:gd name="connsiteX76" fmla="*/ 6276736 w 6300250"/>
              <a:gd name="connsiteY76" fmla="*/ 3609977 h 6858002"/>
              <a:gd name="connsiteX77" fmla="*/ 6261619 w 6300250"/>
              <a:gd name="connsiteY77" fmla="*/ 3656014 h 6858002"/>
              <a:gd name="connsiteX78" fmla="*/ 6244823 w 6300250"/>
              <a:gd name="connsiteY78" fmla="*/ 3697289 h 6858002"/>
              <a:gd name="connsiteX79" fmla="*/ 6224668 w 6300250"/>
              <a:gd name="connsiteY79" fmla="*/ 3736977 h 6858002"/>
              <a:gd name="connsiteX80" fmla="*/ 6184358 w 6300250"/>
              <a:gd name="connsiteY80" fmla="*/ 3811589 h 6858002"/>
              <a:gd name="connsiteX81" fmla="*/ 6165882 w 6300250"/>
              <a:gd name="connsiteY81" fmla="*/ 3848102 h 6858002"/>
              <a:gd name="connsiteX82" fmla="*/ 6147406 w 6300250"/>
              <a:gd name="connsiteY82" fmla="*/ 3890964 h 6858002"/>
              <a:gd name="connsiteX83" fmla="*/ 6132291 w 6300250"/>
              <a:gd name="connsiteY83" fmla="*/ 3935414 h 6858002"/>
              <a:gd name="connsiteX84" fmla="*/ 6122213 w 6300250"/>
              <a:gd name="connsiteY84" fmla="*/ 3987802 h 6858002"/>
              <a:gd name="connsiteX85" fmla="*/ 6112135 w 6300250"/>
              <a:gd name="connsiteY85" fmla="*/ 4048127 h 6858002"/>
              <a:gd name="connsiteX86" fmla="*/ 6110455 w 6300250"/>
              <a:gd name="connsiteY86" fmla="*/ 4116389 h 6858002"/>
              <a:gd name="connsiteX87" fmla="*/ 6112135 w 6300250"/>
              <a:gd name="connsiteY87" fmla="*/ 4186239 h 6858002"/>
              <a:gd name="connsiteX88" fmla="*/ 6122213 w 6300250"/>
              <a:gd name="connsiteY88" fmla="*/ 4244977 h 6858002"/>
              <a:gd name="connsiteX89" fmla="*/ 6132291 w 6300250"/>
              <a:gd name="connsiteY89" fmla="*/ 4297364 h 6858002"/>
              <a:gd name="connsiteX90" fmla="*/ 6147406 w 6300250"/>
              <a:gd name="connsiteY90" fmla="*/ 4343402 h 6858002"/>
              <a:gd name="connsiteX91" fmla="*/ 6165882 w 6300250"/>
              <a:gd name="connsiteY91" fmla="*/ 4386264 h 6858002"/>
              <a:gd name="connsiteX92" fmla="*/ 6184358 w 6300250"/>
              <a:gd name="connsiteY92" fmla="*/ 4424364 h 6858002"/>
              <a:gd name="connsiteX93" fmla="*/ 6224668 w 6300250"/>
              <a:gd name="connsiteY93" fmla="*/ 4498977 h 6858002"/>
              <a:gd name="connsiteX94" fmla="*/ 6244823 w 6300250"/>
              <a:gd name="connsiteY94" fmla="*/ 4537077 h 6858002"/>
              <a:gd name="connsiteX95" fmla="*/ 6261619 w 6300250"/>
              <a:gd name="connsiteY95" fmla="*/ 4579939 h 6858002"/>
              <a:gd name="connsiteX96" fmla="*/ 6276736 w 6300250"/>
              <a:gd name="connsiteY96" fmla="*/ 4625977 h 6858002"/>
              <a:gd name="connsiteX97" fmla="*/ 6288493 w 6300250"/>
              <a:gd name="connsiteY97" fmla="*/ 4678364 h 6858002"/>
              <a:gd name="connsiteX98" fmla="*/ 6296891 w 6300250"/>
              <a:gd name="connsiteY98" fmla="*/ 4738689 h 6858002"/>
              <a:gd name="connsiteX99" fmla="*/ 6300250 w 6300250"/>
              <a:gd name="connsiteY99" fmla="*/ 4806952 h 6858002"/>
              <a:gd name="connsiteX100" fmla="*/ 6296891 w 6300250"/>
              <a:gd name="connsiteY100" fmla="*/ 4875214 h 6858002"/>
              <a:gd name="connsiteX101" fmla="*/ 6288493 w 6300250"/>
              <a:gd name="connsiteY101" fmla="*/ 4935539 h 6858002"/>
              <a:gd name="connsiteX102" fmla="*/ 6276736 w 6300250"/>
              <a:gd name="connsiteY102" fmla="*/ 4987927 h 6858002"/>
              <a:gd name="connsiteX103" fmla="*/ 6261619 w 6300250"/>
              <a:gd name="connsiteY103" fmla="*/ 5033964 h 6858002"/>
              <a:gd name="connsiteX104" fmla="*/ 6244823 w 6300250"/>
              <a:gd name="connsiteY104" fmla="*/ 5075239 h 6858002"/>
              <a:gd name="connsiteX105" fmla="*/ 6224668 w 6300250"/>
              <a:gd name="connsiteY105" fmla="*/ 5114927 h 6858002"/>
              <a:gd name="connsiteX106" fmla="*/ 6204513 w 6300250"/>
              <a:gd name="connsiteY106" fmla="*/ 5149852 h 6858002"/>
              <a:gd name="connsiteX107" fmla="*/ 6184358 w 6300250"/>
              <a:gd name="connsiteY107" fmla="*/ 5186364 h 6858002"/>
              <a:gd name="connsiteX108" fmla="*/ 6165882 w 6300250"/>
              <a:gd name="connsiteY108" fmla="*/ 5226052 h 6858002"/>
              <a:gd name="connsiteX109" fmla="*/ 6147406 w 6300250"/>
              <a:gd name="connsiteY109" fmla="*/ 5268914 h 6858002"/>
              <a:gd name="connsiteX110" fmla="*/ 6132291 w 6300250"/>
              <a:gd name="connsiteY110" fmla="*/ 5313364 h 6858002"/>
              <a:gd name="connsiteX111" fmla="*/ 6122213 w 6300250"/>
              <a:gd name="connsiteY111" fmla="*/ 5365752 h 6858002"/>
              <a:gd name="connsiteX112" fmla="*/ 6112135 w 6300250"/>
              <a:gd name="connsiteY112" fmla="*/ 5426077 h 6858002"/>
              <a:gd name="connsiteX113" fmla="*/ 6110455 w 6300250"/>
              <a:gd name="connsiteY113" fmla="*/ 5494339 h 6858002"/>
              <a:gd name="connsiteX114" fmla="*/ 6112135 w 6300250"/>
              <a:gd name="connsiteY114" fmla="*/ 5562602 h 6858002"/>
              <a:gd name="connsiteX115" fmla="*/ 6122213 w 6300250"/>
              <a:gd name="connsiteY115" fmla="*/ 5622927 h 6858002"/>
              <a:gd name="connsiteX116" fmla="*/ 6132291 w 6300250"/>
              <a:gd name="connsiteY116" fmla="*/ 5675314 h 6858002"/>
              <a:gd name="connsiteX117" fmla="*/ 6147406 w 6300250"/>
              <a:gd name="connsiteY117" fmla="*/ 5721352 h 6858002"/>
              <a:gd name="connsiteX118" fmla="*/ 6165882 w 6300250"/>
              <a:gd name="connsiteY118" fmla="*/ 5762627 h 6858002"/>
              <a:gd name="connsiteX119" fmla="*/ 6184358 w 6300250"/>
              <a:gd name="connsiteY119" fmla="*/ 5802314 h 6858002"/>
              <a:gd name="connsiteX120" fmla="*/ 6204513 w 6300250"/>
              <a:gd name="connsiteY120" fmla="*/ 5840414 h 6858002"/>
              <a:gd name="connsiteX121" fmla="*/ 6224668 w 6300250"/>
              <a:gd name="connsiteY121" fmla="*/ 5876927 h 6858002"/>
              <a:gd name="connsiteX122" fmla="*/ 6244823 w 6300250"/>
              <a:gd name="connsiteY122" fmla="*/ 5915027 h 6858002"/>
              <a:gd name="connsiteX123" fmla="*/ 6261619 w 6300250"/>
              <a:gd name="connsiteY123" fmla="*/ 5956302 h 6858002"/>
              <a:gd name="connsiteX124" fmla="*/ 6276736 w 6300250"/>
              <a:gd name="connsiteY124" fmla="*/ 6003927 h 6858002"/>
              <a:gd name="connsiteX125" fmla="*/ 6288493 w 6300250"/>
              <a:gd name="connsiteY125" fmla="*/ 6056314 h 6858002"/>
              <a:gd name="connsiteX126" fmla="*/ 6296891 w 6300250"/>
              <a:gd name="connsiteY126" fmla="*/ 6113464 h 6858002"/>
              <a:gd name="connsiteX127" fmla="*/ 6300250 w 6300250"/>
              <a:gd name="connsiteY127" fmla="*/ 6183314 h 6858002"/>
              <a:gd name="connsiteX128" fmla="*/ 6296891 w 6300250"/>
              <a:gd name="connsiteY128" fmla="*/ 6251577 h 6858002"/>
              <a:gd name="connsiteX129" fmla="*/ 6288493 w 6300250"/>
              <a:gd name="connsiteY129" fmla="*/ 6311902 h 6858002"/>
              <a:gd name="connsiteX130" fmla="*/ 6276736 w 6300250"/>
              <a:gd name="connsiteY130" fmla="*/ 6361114 h 6858002"/>
              <a:gd name="connsiteX131" fmla="*/ 6261619 w 6300250"/>
              <a:gd name="connsiteY131" fmla="*/ 6407152 h 6858002"/>
              <a:gd name="connsiteX132" fmla="*/ 6244823 w 6300250"/>
              <a:gd name="connsiteY132" fmla="*/ 6448427 h 6858002"/>
              <a:gd name="connsiteX133" fmla="*/ 6226348 w 6300250"/>
              <a:gd name="connsiteY133" fmla="*/ 6488114 h 6858002"/>
              <a:gd name="connsiteX134" fmla="*/ 6207872 w 6300250"/>
              <a:gd name="connsiteY134" fmla="*/ 6523039 h 6858002"/>
              <a:gd name="connsiteX135" fmla="*/ 6187717 w 6300250"/>
              <a:gd name="connsiteY135" fmla="*/ 6561139 h 6858002"/>
              <a:gd name="connsiteX136" fmla="*/ 6167562 w 6300250"/>
              <a:gd name="connsiteY136" fmla="*/ 6597652 h 6858002"/>
              <a:gd name="connsiteX137" fmla="*/ 6150766 w 6300250"/>
              <a:gd name="connsiteY137" fmla="*/ 6640514 h 6858002"/>
              <a:gd name="connsiteX138" fmla="*/ 6133970 w 6300250"/>
              <a:gd name="connsiteY138" fmla="*/ 6683377 h 6858002"/>
              <a:gd name="connsiteX139" fmla="*/ 6123892 w 6300250"/>
              <a:gd name="connsiteY139" fmla="*/ 6735764 h 6858002"/>
              <a:gd name="connsiteX140" fmla="*/ 6115495 w 6300250"/>
              <a:gd name="connsiteY140" fmla="*/ 6791327 h 6858002"/>
              <a:gd name="connsiteX141" fmla="*/ 6110455 w 6300250"/>
              <a:gd name="connsiteY141" fmla="*/ 6858002 h 6858002"/>
              <a:gd name="connsiteX142" fmla="*/ 3149600 w 6300250"/>
              <a:gd name="connsiteY142" fmla="*/ 6858002 h 6858002"/>
              <a:gd name="connsiteX143" fmla="*/ 2707087 w 6300250"/>
              <a:gd name="connsiteY143" fmla="*/ 6858002 h 6858002"/>
              <a:gd name="connsiteX144" fmla="*/ 0 w 6300250"/>
              <a:gd name="connsiteY144" fmla="*/ 68580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6300250" h="6858002">
                <a:moveTo>
                  <a:pt x="0" y="0"/>
                </a:moveTo>
                <a:lnTo>
                  <a:pt x="3149600" y="0"/>
                </a:lnTo>
                <a:lnTo>
                  <a:pt x="3149600" y="2"/>
                </a:lnTo>
                <a:lnTo>
                  <a:pt x="6110455" y="2"/>
                </a:lnTo>
                <a:lnTo>
                  <a:pt x="6115495" y="66677"/>
                </a:lnTo>
                <a:lnTo>
                  <a:pt x="6123892" y="122239"/>
                </a:lnTo>
                <a:lnTo>
                  <a:pt x="6133970" y="174627"/>
                </a:lnTo>
                <a:lnTo>
                  <a:pt x="6150766" y="217489"/>
                </a:lnTo>
                <a:lnTo>
                  <a:pt x="6167562" y="260352"/>
                </a:lnTo>
                <a:lnTo>
                  <a:pt x="6187717" y="296864"/>
                </a:lnTo>
                <a:lnTo>
                  <a:pt x="6207872" y="334964"/>
                </a:lnTo>
                <a:lnTo>
                  <a:pt x="6226348" y="369889"/>
                </a:lnTo>
                <a:lnTo>
                  <a:pt x="6244823" y="409577"/>
                </a:lnTo>
                <a:lnTo>
                  <a:pt x="6261619" y="450852"/>
                </a:lnTo>
                <a:lnTo>
                  <a:pt x="6276736" y="496889"/>
                </a:lnTo>
                <a:lnTo>
                  <a:pt x="6288493" y="546102"/>
                </a:lnTo>
                <a:lnTo>
                  <a:pt x="6296891" y="606427"/>
                </a:lnTo>
                <a:lnTo>
                  <a:pt x="6300250" y="673102"/>
                </a:lnTo>
                <a:lnTo>
                  <a:pt x="6296891" y="744539"/>
                </a:lnTo>
                <a:lnTo>
                  <a:pt x="6288493" y="801689"/>
                </a:lnTo>
                <a:lnTo>
                  <a:pt x="6276736" y="854077"/>
                </a:lnTo>
                <a:lnTo>
                  <a:pt x="6261619" y="901702"/>
                </a:lnTo>
                <a:lnTo>
                  <a:pt x="6244823" y="942977"/>
                </a:lnTo>
                <a:lnTo>
                  <a:pt x="6224668" y="981077"/>
                </a:lnTo>
                <a:lnTo>
                  <a:pt x="6204513" y="1017589"/>
                </a:lnTo>
                <a:lnTo>
                  <a:pt x="6184358" y="1055689"/>
                </a:lnTo>
                <a:lnTo>
                  <a:pt x="6165882" y="1095377"/>
                </a:lnTo>
                <a:lnTo>
                  <a:pt x="6147406" y="1136652"/>
                </a:lnTo>
                <a:lnTo>
                  <a:pt x="6132291" y="1182689"/>
                </a:lnTo>
                <a:lnTo>
                  <a:pt x="6122213" y="1235077"/>
                </a:lnTo>
                <a:lnTo>
                  <a:pt x="6112135" y="1295402"/>
                </a:lnTo>
                <a:lnTo>
                  <a:pt x="6110455" y="1363664"/>
                </a:lnTo>
                <a:lnTo>
                  <a:pt x="6112135" y="1431927"/>
                </a:lnTo>
                <a:lnTo>
                  <a:pt x="6122213" y="1492252"/>
                </a:lnTo>
                <a:lnTo>
                  <a:pt x="6132291" y="1544639"/>
                </a:lnTo>
                <a:lnTo>
                  <a:pt x="6147406" y="1589089"/>
                </a:lnTo>
                <a:lnTo>
                  <a:pt x="6165882" y="1631952"/>
                </a:lnTo>
                <a:lnTo>
                  <a:pt x="6184358" y="1671639"/>
                </a:lnTo>
                <a:lnTo>
                  <a:pt x="6204513" y="1708152"/>
                </a:lnTo>
                <a:lnTo>
                  <a:pt x="6224668" y="1743077"/>
                </a:lnTo>
                <a:lnTo>
                  <a:pt x="6244823" y="1782764"/>
                </a:lnTo>
                <a:lnTo>
                  <a:pt x="6261619" y="1824039"/>
                </a:lnTo>
                <a:lnTo>
                  <a:pt x="6276736" y="1870077"/>
                </a:lnTo>
                <a:lnTo>
                  <a:pt x="6288493" y="1922464"/>
                </a:lnTo>
                <a:lnTo>
                  <a:pt x="6296891" y="1982789"/>
                </a:lnTo>
                <a:lnTo>
                  <a:pt x="6300250" y="2051052"/>
                </a:lnTo>
                <a:lnTo>
                  <a:pt x="6296891" y="2119314"/>
                </a:lnTo>
                <a:lnTo>
                  <a:pt x="6288493" y="2179639"/>
                </a:lnTo>
                <a:lnTo>
                  <a:pt x="6276736" y="2232027"/>
                </a:lnTo>
                <a:lnTo>
                  <a:pt x="6261619" y="2278064"/>
                </a:lnTo>
                <a:lnTo>
                  <a:pt x="6244823" y="2319339"/>
                </a:lnTo>
                <a:lnTo>
                  <a:pt x="6224668" y="2359027"/>
                </a:lnTo>
                <a:lnTo>
                  <a:pt x="6204513" y="2395539"/>
                </a:lnTo>
                <a:lnTo>
                  <a:pt x="6184358" y="2433639"/>
                </a:lnTo>
                <a:lnTo>
                  <a:pt x="6165882" y="2471739"/>
                </a:lnTo>
                <a:lnTo>
                  <a:pt x="6147406" y="2513014"/>
                </a:lnTo>
                <a:lnTo>
                  <a:pt x="6132291" y="2560639"/>
                </a:lnTo>
                <a:lnTo>
                  <a:pt x="6122213" y="2613027"/>
                </a:lnTo>
                <a:lnTo>
                  <a:pt x="6112135" y="2671764"/>
                </a:lnTo>
                <a:lnTo>
                  <a:pt x="6110455" y="2741614"/>
                </a:lnTo>
                <a:lnTo>
                  <a:pt x="6112135" y="2809877"/>
                </a:lnTo>
                <a:lnTo>
                  <a:pt x="6122213" y="2868614"/>
                </a:lnTo>
                <a:lnTo>
                  <a:pt x="6132291" y="2922589"/>
                </a:lnTo>
                <a:lnTo>
                  <a:pt x="6147406" y="2967039"/>
                </a:lnTo>
                <a:lnTo>
                  <a:pt x="6165882" y="3009902"/>
                </a:lnTo>
                <a:lnTo>
                  <a:pt x="6184358" y="3046414"/>
                </a:lnTo>
                <a:lnTo>
                  <a:pt x="6204513" y="3084514"/>
                </a:lnTo>
                <a:lnTo>
                  <a:pt x="6224668" y="3121027"/>
                </a:lnTo>
                <a:lnTo>
                  <a:pt x="6244823" y="3160714"/>
                </a:lnTo>
                <a:lnTo>
                  <a:pt x="6261619" y="3201989"/>
                </a:lnTo>
                <a:lnTo>
                  <a:pt x="6276736" y="3248027"/>
                </a:lnTo>
                <a:lnTo>
                  <a:pt x="6288493" y="3300414"/>
                </a:lnTo>
                <a:lnTo>
                  <a:pt x="6296891" y="3360739"/>
                </a:lnTo>
                <a:lnTo>
                  <a:pt x="6300250" y="3427414"/>
                </a:lnTo>
                <a:lnTo>
                  <a:pt x="6296891" y="3497264"/>
                </a:lnTo>
                <a:lnTo>
                  <a:pt x="6288493" y="3557589"/>
                </a:lnTo>
                <a:lnTo>
                  <a:pt x="6276736" y="3609977"/>
                </a:lnTo>
                <a:lnTo>
                  <a:pt x="6261619" y="3656014"/>
                </a:lnTo>
                <a:lnTo>
                  <a:pt x="6244823" y="3697289"/>
                </a:lnTo>
                <a:lnTo>
                  <a:pt x="6224668" y="3736977"/>
                </a:lnTo>
                <a:lnTo>
                  <a:pt x="6184358" y="3811589"/>
                </a:lnTo>
                <a:lnTo>
                  <a:pt x="6165882" y="3848102"/>
                </a:lnTo>
                <a:lnTo>
                  <a:pt x="6147406" y="3890964"/>
                </a:lnTo>
                <a:lnTo>
                  <a:pt x="6132291" y="3935414"/>
                </a:lnTo>
                <a:lnTo>
                  <a:pt x="6122213" y="3987802"/>
                </a:lnTo>
                <a:lnTo>
                  <a:pt x="6112135" y="4048127"/>
                </a:lnTo>
                <a:lnTo>
                  <a:pt x="6110455" y="4116389"/>
                </a:lnTo>
                <a:lnTo>
                  <a:pt x="6112135" y="4186239"/>
                </a:lnTo>
                <a:lnTo>
                  <a:pt x="6122213" y="4244977"/>
                </a:lnTo>
                <a:lnTo>
                  <a:pt x="6132291" y="4297364"/>
                </a:lnTo>
                <a:lnTo>
                  <a:pt x="6147406" y="4343402"/>
                </a:lnTo>
                <a:lnTo>
                  <a:pt x="6165882" y="4386264"/>
                </a:lnTo>
                <a:lnTo>
                  <a:pt x="6184358" y="4424364"/>
                </a:lnTo>
                <a:lnTo>
                  <a:pt x="6224668" y="4498977"/>
                </a:lnTo>
                <a:lnTo>
                  <a:pt x="6244823" y="4537077"/>
                </a:lnTo>
                <a:lnTo>
                  <a:pt x="6261619" y="4579939"/>
                </a:lnTo>
                <a:lnTo>
                  <a:pt x="6276736" y="4625977"/>
                </a:lnTo>
                <a:lnTo>
                  <a:pt x="6288493" y="4678364"/>
                </a:lnTo>
                <a:lnTo>
                  <a:pt x="6296891" y="4738689"/>
                </a:lnTo>
                <a:lnTo>
                  <a:pt x="6300250" y="4806952"/>
                </a:lnTo>
                <a:lnTo>
                  <a:pt x="6296891" y="4875214"/>
                </a:lnTo>
                <a:lnTo>
                  <a:pt x="6288493" y="4935539"/>
                </a:lnTo>
                <a:lnTo>
                  <a:pt x="6276736" y="4987927"/>
                </a:lnTo>
                <a:lnTo>
                  <a:pt x="6261619" y="5033964"/>
                </a:lnTo>
                <a:lnTo>
                  <a:pt x="6244823" y="5075239"/>
                </a:lnTo>
                <a:lnTo>
                  <a:pt x="6224668" y="5114927"/>
                </a:lnTo>
                <a:lnTo>
                  <a:pt x="6204513" y="5149852"/>
                </a:lnTo>
                <a:lnTo>
                  <a:pt x="6184358" y="5186364"/>
                </a:lnTo>
                <a:lnTo>
                  <a:pt x="6165882" y="5226052"/>
                </a:lnTo>
                <a:lnTo>
                  <a:pt x="6147406" y="5268914"/>
                </a:lnTo>
                <a:lnTo>
                  <a:pt x="6132291" y="5313364"/>
                </a:lnTo>
                <a:lnTo>
                  <a:pt x="6122213" y="5365752"/>
                </a:lnTo>
                <a:lnTo>
                  <a:pt x="6112135" y="5426077"/>
                </a:lnTo>
                <a:lnTo>
                  <a:pt x="6110455" y="5494339"/>
                </a:lnTo>
                <a:lnTo>
                  <a:pt x="6112135" y="5562602"/>
                </a:lnTo>
                <a:lnTo>
                  <a:pt x="6122213" y="5622927"/>
                </a:lnTo>
                <a:lnTo>
                  <a:pt x="6132291" y="5675314"/>
                </a:lnTo>
                <a:lnTo>
                  <a:pt x="6147406" y="5721352"/>
                </a:lnTo>
                <a:lnTo>
                  <a:pt x="6165882" y="5762627"/>
                </a:lnTo>
                <a:lnTo>
                  <a:pt x="6184358" y="5802314"/>
                </a:lnTo>
                <a:lnTo>
                  <a:pt x="6204513" y="5840414"/>
                </a:lnTo>
                <a:lnTo>
                  <a:pt x="6224668" y="5876927"/>
                </a:lnTo>
                <a:lnTo>
                  <a:pt x="6244823" y="5915027"/>
                </a:lnTo>
                <a:lnTo>
                  <a:pt x="6261619" y="5956302"/>
                </a:lnTo>
                <a:lnTo>
                  <a:pt x="6276736" y="6003927"/>
                </a:lnTo>
                <a:lnTo>
                  <a:pt x="6288493" y="6056314"/>
                </a:lnTo>
                <a:lnTo>
                  <a:pt x="6296891" y="6113464"/>
                </a:lnTo>
                <a:lnTo>
                  <a:pt x="6300250" y="6183314"/>
                </a:lnTo>
                <a:lnTo>
                  <a:pt x="6296891" y="6251577"/>
                </a:lnTo>
                <a:lnTo>
                  <a:pt x="6288493" y="6311902"/>
                </a:lnTo>
                <a:lnTo>
                  <a:pt x="6276736" y="6361114"/>
                </a:lnTo>
                <a:lnTo>
                  <a:pt x="6261619" y="6407152"/>
                </a:lnTo>
                <a:lnTo>
                  <a:pt x="6244823" y="6448427"/>
                </a:lnTo>
                <a:lnTo>
                  <a:pt x="6226348" y="6488114"/>
                </a:lnTo>
                <a:lnTo>
                  <a:pt x="6207872" y="6523039"/>
                </a:lnTo>
                <a:lnTo>
                  <a:pt x="6187717" y="6561139"/>
                </a:lnTo>
                <a:lnTo>
                  <a:pt x="6167562" y="6597652"/>
                </a:lnTo>
                <a:lnTo>
                  <a:pt x="6150766" y="6640514"/>
                </a:lnTo>
                <a:lnTo>
                  <a:pt x="6133970" y="6683377"/>
                </a:lnTo>
                <a:lnTo>
                  <a:pt x="6123892" y="6735764"/>
                </a:lnTo>
                <a:lnTo>
                  <a:pt x="6115495" y="6791327"/>
                </a:lnTo>
                <a:lnTo>
                  <a:pt x="6110455" y="6858002"/>
                </a:lnTo>
                <a:lnTo>
                  <a:pt x="3149600" y="6858002"/>
                </a:lnTo>
                <a:lnTo>
                  <a:pt x="2707087" y="6858002"/>
                </a:lnTo>
                <a:lnTo>
                  <a:pt x="0" y="6858002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C46211A-105C-4863-9970-A963B0A3B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933" y="1162940"/>
            <a:ext cx="4515598" cy="4532120"/>
          </a:xfrm>
        </p:spPr>
        <p:txBody>
          <a:bodyPr anchor="ctr">
            <a:normAutofit/>
          </a:bodyPr>
          <a:lstStyle/>
          <a:p>
            <a:r>
              <a:rPr lang="nl-NL" sz="4400">
                <a:solidFill>
                  <a:srgbClr val="2A1A00"/>
                </a:solidFill>
              </a:rPr>
              <a:t>Opdracht vorige week bespreken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3B475C6-1445-41C7-9360-49FD7C1C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E6C290-0D08-4776-A481-A9D5490BF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271" y="1128451"/>
            <a:ext cx="4680729" cy="4566609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nl-NL" dirty="0"/>
              <a:t>In tweetallen</a:t>
            </a:r>
            <a:endParaRPr lang="nl-NL"/>
          </a:p>
          <a:p>
            <a:pPr>
              <a:lnSpc>
                <a:spcPct val="100000"/>
              </a:lnSpc>
            </a:pPr>
            <a:r>
              <a:rPr lang="nl-NL" dirty="0"/>
              <a:t>Hechtingstoornissen, zoek op wat dat inhoud.</a:t>
            </a:r>
            <a:endParaRPr lang="nl-NL"/>
          </a:p>
          <a:p>
            <a:pPr>
              <a:lnSpc>
                <a:spcPct val="100000"/>
              </a:lnSpc>
            </a:pPr>
            <a:r>
              <a:rPr lang="nl-NL" dirty="0"/>
              <a:t>Ga op zoek naar signalen in het gedrag van kinderen die kunnen wijzen op hechtingsproblemen of hechtingsstoornissen </a:t>
            </a:r>
            <a:endParaRPr lang="nl-NL"/>
          </a:p>
          <a:p>
            <a:pPr>
              <a:lnSpc>
                <a:spcPct val="100000"/>
              </a:lnSpc>
            </a:pPr>
            <a:r>
              <a:rPr lang="nl-NL" dirty="0"/>
              <a:t>Schrijf de signalen van hechtingsproblemen of hechtingstoornissen op</a:t>
            </a:r>
            <a:endParaRPr lang="nl-NL"/>
          </a:p>
          <a:p>
            <a:pPr>
              <a:lnSpc>
                <a:spcPct val="100000"/>
              </a:lnSpc>
            </a:pPr>
            <a:r>
              <a:rPr lang="nl-NL" dirty="0"/>
              <a:t>Hoe zou je hiermee om kunnen gaan? </a:t>
            </a:r>
            <a:endParaRPr lang="nl-NL"/>
          </a:p>
          <a:p>
            <a:pPr>
              <a:lnSpc>
                <a:spcPct val="100000"/>
              </a:lnSpc>
            </a:pPr>
            <a:r>
              <a:rPr lang="nl-NL" dirty="0"/>
              <a:t>20 minuten + daarna klassikaal bespreken?!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0666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80D4D6-B06E-4316-8BBC-7A65A10AC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1996" y="1153287"/>
            <a:ext cx="3570566" cy="4551426"/>
          </a:xfrm>
        </p:spPr>
        <p:txBody>
          <a:bodyPr anchor="ctr">
            <a:normAutofit/>
          </a:bodyPr>
          <a:lstStyle/>
          <a:p>
            <a:pPr algn="r"/>
            <a:r>
              <a:rPr lang="nl-NL" sz="3200" dirty="0"/>
              <a:t>Opdracht</a:t>
            </a:r>
            <a:br>
              <a:rPr lang="nl-NL" sz="3200" dirty="0"/>
            </a:br>
            <a:r>
              <a:rPr lang="nl-NL" sz="3200" dirty="0"/>
              <a:t>oriëntatie dreumes en peuter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D72A37F-0C2F-473C-9D71-B80AEE71B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3796" y="1962397"/>
            <a:ext cx="0" cy="2933206"/>
          </a:xfrm>
          <a:prstGeom prst="line">
            <a:avLst/>
          </a:prstGeom>
          <a:ln w="22225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976031" y="1153287"/>
            <a:ext cx="6453969" cy="455142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sz="1600"/>
              <a:t>Beantwoord de volgende vragen:</a:t>
            </a:r>
          </a:p>
          <a:p>
            <a:pPr marL="0" indent="0">
              <a:buNone/>
            </a:pPr>
            <a:endParaRPr lang="nl-NL" sz="1600"/>
          </a:p>
          <a:p>
            <a:r>
              <a:rPr lang="nl-NL" sz="1600"/>
              <a:t>Wanneer is een kindje een dreumes?</a:t>
            </a:r>
          </a:p>
          <a:p>
            <a:r>
              <a:rPr lang="nl-NL" sz="1600"/>
              <a:t>Wanneer is een kindje een peuter?</a:t>
            </a:r>
          </a:p>
          <a:p>
            <a:r>
              <a:rPr lang="nl-NL" sz="1600"/>
              <a:t>Wat is kenmerkend in de ontwikkeling van de Dreumes?</a:t>
            </a:r>
          </a:p>
          <a:p>
            <a:r>
              <a:rPr lang="nl-NL" sz="1600"/>
              <a:t>Wat is kenmerkend in de ontwikkeling van de Peuter?</a:t>
            </a:r>
          </a:p>
          <a:p>
            <a:r>
              <a:rPr lang="nl-NL" sz="1600"/>
              <a:t>Wat zijn de grootste verschillen tussen een dreumes en een peuter? </a:t>
            </a:r>
          </a:p>
          <a:p>
            <a:endParaRPr lang="nl-NL" sz="16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016ABB-4F5D-4BFA-9406-7CD61399B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774263" y="440267"/>
            <a:ext cx="643467" cy="12191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17119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42"/>
          <a:stretch/>
        </p:blipFill>
        <p:spPr>
          <a:xfrm>
            <a:off x="7338646" y="10"/>
            <a:ext cx="4853354" cy="6857990"/>
          </a:xfrm>
          <a:prstGeom prst="rect">
            <a:avLst/>
          </a:prstGeom>
        </p:spPr>
      </p:pic>
      <p:sp>
        <p:nvSpPr>
          <p:cNvPr id="10" name="Freeform 10">
            <a:extLst>
              <a:ext uri="{FF2B5EF4-FFF2-40B4-BE49-F238E27FC236}">
                <a16:creationId xmlns:a16="http://schemas.microsoft.com/office/drawing/2014/main" id="{E1CE536E-134A-4A35-900B-30F927D5B5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5051" y="382385"/>
            <a:ext cx="6573595" cy="1492132"/>
          </a:xfrm>
        </p:spPr>
        <p:txBody>
          <a:bodyPr>
            <a:normAutofit/>
          </a:bodyPr>
          <a:lstStyle/>
          <a:p>
            <a:r>
              <a:rPr lang="nl-NL" dirty="0"/>
              <a:t>Dreumes 1 tot 2 jaar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0382D1-1594-4E3D-842E-04E1E5E75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5051" y="2286001"/>
            <a:ext cx="6015897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b="1" dirty="0"/>
          </a:p>
          <a:p>
            <a:pPr marL="342900" indent="-342900"/>
            <a:endParaRPr lang="nl-NL" dirty="0"/>
          </a:p>
          <a:p>
            <a:pPr marL="342900" indent="-342900"/>
            <a:r>
              <a:rPr lang="nl-NL" b="1" dirty="0"/>
              <a:t>Lichamelijk</a:t>
            </a:r>
            <a:r>
              <a:rPr lang="nl-NL" dirty="0"/>
              <a:t>: groei vooral in de breedte (gewicht neemt toe)</a:t>
            </a:r>
          </a:p>
          <a:p>
            <a:pPr marL="342900" indent="-342900"/>
            <a:r>
              <a:rPr lang="nl-NL" dirty="0"/>
              <a:t>Zonder slaap geen groei</a:t>
            </a:r>
          </a:p>
          <a:p>
            <a:pPr marL="342900" indent="-342900"/>
            <a:r>
              <a:rPr lang="nl-NL" dirty="0"/>
              <a:t>Groei stimuleren door te laten spelen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  <a:p>
            <a:pPr marL="342900" indent="-342900"/>
            <a:endParaRPr lang="nl-NL" dirty="0"/>
          </a:p>
          <a:p>
            <a:pPr marL="342900" indent="-342900"/>
            <a:endParaRPr lang="nl-NL" dirty="0"/>
          </a:p>
          <a:p>
            <a:pPr marL="342900" indent="-342900"/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 marL="342900" indent="-342900"/>
            <a:endParaRPr lang="nl-NL" dirty="0"/>
          </a:p>
          <a:p>
            <a:pPr marL="342900" indent="-342900"/>
            <a:endParaRPr lang="nl-NL" b="1" dirty="0"/>
          </a:p>
          <a:p>
            <a:endParaRPr lang="nl-NL" b="1" dirty="0"/>
          </a:p>
          <a:p>
            <a:pPr marL="342900" indent="-342900"/>
            <a:endParaRPr lang="nl-NL" b="1" dirty="0"/>
          </a:p>
          <a:p>
            <a:pPr marL="342900" indent="-342900"/>
            <a:endParaRPr lang="nl-NL" b="1" dirty="0"/>
          </a:p>
          <a:p>
            <a:pPr marL="342900" indent="-342900"/>
            <a:endParaRPr lang="nl-NL" b="1" dirty="0"/>
          </a:p>
          <a:p>
            <a:pPr marL="342900" indent="-342900"/>
            <a:endParaRPr lang="nl-NL" b="1" dirty="0"/>
          </a:p>
          <a:p>
            <a:pPr marL="342900" indent="-342900"/>
            <a:endParaRPr lang="nl-NL" b="1" dirty="0"/>
          </a:p>
          <a:p>
            <a:pPr marL="342900" indent="-342900"/>
            <a:endParaRPr lang="nl-NL" b="1" dirty="0"/>
          </a:p>
          <a:p>
            <a:pPr marL="342900" indent="-342900"/>
            <a:endParaRPr lang="nl-NL" b="1" dirty="0"/>
          </a:p>
          <a:p>
            <a:endParaRPr lang="nl-NL" b="1" dirty="0"/>
          </a:p>
          <a:p>
            <a:pPr marL="342900" indent="-342900"/>
            <a:endParaRPr lang="nl-NL" b="1" dirty="0"/>
          </a:p>
          <a:p>
            <a:endParaRPr lang="nl-NL" b="1" dirty="0"/>
          </a:p>
          <a:p>
            <a:pPr marL="342900" indent="-342900"/>
            <a:endParaRPr lang="nl-NL" b="1" dirty="0"/>
          </a:p>
          <a:p>
            <a:endParaRPr lang="nl-NL" b="1" dirty="0"/>
          </a:p>
          <a:p>
            <a:endParaRPr lang="nl-NL" b="1" dirty="0"/>
          </a:p>
          <a:p>
            <a:endParaRPr lang="nl-NL" b="1" dirty="0"/>
          </a:p>
          <a:p>
            <a:endParaRPr lang="nl-NL" b="1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b="1" dirty="0"/>
          </a:p>
          <a:p>
            <a:endParaRPr lang="nl-NL" b="1" dirty="0"/>
          </a:p>
          <a:p>
            <a:pPr marL="342900" indent="-342900"/>
            <a:endParaRPr lang="nl-NL" dirty="0"/>
          </a:p>
          <a:p>
            <a:pPr marL="342900" indent="-342900"/>
            <a:endParaRPr lang="nl-NL" dirty="0"/>
          </a:p>
          <a:p>
            <a:pPr marL="342900" indent="-342900"/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5562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98AD482-27A4-454E-8A3A-84F73CBDA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22422E2-F15A-43AE-98F1-7210710B0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034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1677" y="1078378"/>
            <a:ext cx="2917551" cy="4701244"/>
          </a:xfrm>
        </p:spPr>
        <p:txBody>
          <a:bodyPr anchor="ctr">
            <a:normAutofit/>
          </a:bodyPr>
          <a:lstStyle/>
          <a:p>
            <a:r>
              <a:rPr lang="nl-NL" sz="3600"/>
              <a:t>dreumes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BDC8164B-5FC0-4CBD-B7AE-0CB8780FF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7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67062" y="1078378"/>
            <a:ext cx="6262938" cy="4701244"/>
          </a:xfrm>
        </p:spPr>
        <p:txBody>
          <a:bodyPr anchor="ctr">
            <a:normAutofit/>
          </a:bodyPr>
          <a:lstStyle/>
          <a:p>
            <a:pPr marL="342900" indent="-342900"/>
            <a:r>
              <a:rPr lang="nl-NL" b="1" dirty="0"/>
              <a:t>Motorisch</a:t>
            </a:r>
            <a:r>
              <a:rPr lang="nl-NL" dirty="0"/>
              <a:t>: Exploratiedrang!</a:t>
            </a:r>
          </a:p>
          <a:p>
            <a:pPr marL="342900" indent="-342900"/>
            <a:endParaRPr lang="nl-NL" dirty="0"/>
          </a:p>
          <a:p>
            <a:pPr marL="342900" indent="-342900"/>
            <a:r>
              <a:rPr lang="nl-NL" dirty="0">
                <a:hlinkClick r:id="rId2"/>
              </a:rPr>
              <a:t>https://www.youtube.com/watch?v=iPW75ZO4pIA</a:t>
            </a:r>
            <a:endParaRPr lang="nl-NL" dirty="0"/>
          </a:p>
          <a:p>
            <a:pPr marL="342900" indent="-342900"/>
            <a:r>
              <a:rPr lang="nl-NL" dirty="0"/>
              <a:t>Welk kindje is een baby en welk kindje een dreumes?  </a:t>
            </a:r>
          </a:p>
        </p:txBody>
      </p:sp>
    </p:spTree>
    <p:extLst>
      <p:ext uri="{BB962C8B-B14F-4D97-AF65-F5344CB8AC3E}">
        <p14:creationId xmlns:p14="http://schemas.microsoft.com/office/powerpoint/2010/main" val="1214821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80D4D6-B06E-4316-8BBC-7A65A10AC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1996" y="1153287"/>
            <a:ext cx="3570566" cy="4551426"/>
          </a:xfrm>
        </p:spPr>
        <p:txBody>
          <a:bodyPr anchor="ctr">
            <a:normAutofit/>
          </a:bodyPr>
          <a:lstStyle/>
          <a:p>
            <a:pPr algn="r"/>
            <a:r>
              <a:rPr lang="nl-NL" sz="3200" dirty="0"/>
              <a:t>dreumes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D72A37F-0C2F-473C-9D71-B80AEE71B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3796" y="1962397"/>
            <a:ext cx="0" cy="2933206"/>
          </a:xfrm>
          <a:prstGeom prst="line">
            <a:avLst/>
          </a:prstGeom>
          <a:ln w="22225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976031" y="1153287"/>
            <a:ext cx="6453969" cy="4551426"/>
          </a:xfrm>
        </p:spPr>
        <p:txBody>
          <a:bodyPr anchor="ctr">
            <a:normAutofit/>
          </a:bodyPr>
          <a:lstStyle/>
          <a:p>
            <a:pPr marL="342900" indent="-342900"/>
            <a:r>
              <a:rPr lang="nl-NL" b="1" dirty="0"/>
              <a:t>Cognitief</a:t>
            </a:r>
            <a:r>
              <a:rPr lang="nl-NL" dirty="0"/>
              <a:t>: veel leren door doen</a:t>
            </a:r>
          </a:p>
          <a:p>
            <a:pPr marL="342900" indent="-342900"/>
            <a:r>
              <a:rPr lang="nl-NL" dirty="0"/>
              <a:t>Leert dagelijks nieuwe woorden</a:t>
            </a:r>
          </a:p>
          <a:p>
            <a:endParaRPr lang="nl-NL" dirty="0"/>
          </a:p>
          <a:p>
            <a:r>
              <a:rPr lang="nl-NL" dirty="0"/>
              <a:t>Voorbeeld:</a:t>
            </a:r>
          </a:p>
          <a:p>
            <a:r>
              <a:rPr lang="nl-NL" dirty="0"/>
              <a:t>Leidster: Wat is dit? (wijst naar het hoofd) </a:t>
            </a:r>
          </a:p>
          <a:p>
            <a:r>
              <a:rPr lang="nl-NL" dirty="0"/>
              <a:t>Kind: </a:t>
            </a:r>
            <a:r>
              <a:rPr lang="nl-NL" dirty="0" err="1"/>
              <a:t>Balf</a:t>
            </a:r>
            <a:r>
              <a:rPr lang="nl-NL" dirty="0"/>
              <a:t>!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016ABB-4F5D-4BFA-9406-7CD61399B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774263" y="440267"/>
            <a:ext cx="643467" cy="12191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0961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B0A7D14-7B67-4022-A8BE-1CCD4A0F1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nl-NL" dirty="0"/>
              <a:t>dreumes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AB09A9E8-BF27-4613-A775-071F08208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3AFE299-6F79-44AF-9A77-2DC2DC1F8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9B450A0B-82C4-48BF-8516-12DAA08076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868379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0281183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687</Words>
  <Application>Microsoft Office PowerPoint</Application>
  <PresentationFormat>Breedbeeld</PresentationFormat>
  <Paragraphs>195</Paragraphs>
  <Slides>18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3" baseType="lpstr">
      <vt:lpstr>Arial</vt:lpstr>
      <vt:lpstr>Calibri</vt:lpstr>
      <vt:lpstr>Gill Sans MT</vt:lpstr>
      <vt:lpstr>Impact</vt:lpstr>
      <vt:lpstr>Badge</vt:lpstr>
      <vt:lpstr>Ontwikkelings-psychologie</vt:lpstr>
      <vt:lpstr>Programma</vt:lpstr>
      <vt:lpstr>Vorige week</vt:lpstr>
      <vt:lpstr>Opdracht vorige week bespreken</vt:lpstr>
      <vt:lpstr>Opdracht oriëntatie dreumes en peuter</vt:lpstr>
      <vt:lpstr>Dreumes 1 tot 2 jaar</vt:lpstr>
      <vt:lpstr>dreumes</vt:lpstr>
      <vt:lpstr>dreumes</vt:lpstr>
      <vt:lpstr>dreumes</vt:lpstr>
      <vt:lpstr>Dreumes</vt:lpstr>
      <vt:lpstr>Peuter 2 tot 4 jaar </vt:lpstr>
      <vt:lpstr>Peuter</vt:lpstr>
      <vt:lpstr>Peuter</vt:lpstr>
      <vt:lpstr> peuter</vt:lpstr>
      <vt:lpstr>Ontwikkeling peuter</vt:lpstr>
      <vt:lpstr>Opdrachten</vt:lpstr>
      <vt:lpstr>Doel behaald? </vt:lpstr>
      <vt:lpstr>Volgende week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Ontwikkelings-psychologie</dc:title>
  <dc:creator>Tessa Boer</dc:creator>
  <cp:lastModifiedBy>Tessa Heeringa - Boer</cp:lastModifiedBy>
  <cp:revision>1</cp:revision>
  <dcterms:created xsi:type="dcterms:W3CDTF">2019-04-05T09:24:58Z</dcterms:created>
  <dcterms:modified xsi:type="dcterms:W3CDTF">2019-10-21T10:52:55Z</dcterms:modified>
</cp:coreProperties>
</file>