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5" r:id="rId4"/>
    <p:sldId id="274" r:id="rId5"/>
    <p:sldId id="269" r:id="rId6"/>
    <p:sldId id="266" r:id="rId7"/>
    <p:sldId id="270" r:id="rId8"/>
    <p:sldId id="271" r:id="rId9"/>
    <p:sldId id="272" r:id="rId10"/>
    <p:sldId id="273" r:id="rId11"/>
    <p:sldId id="267" r:id="rId12"/>
    <p:sldId id="276" r:id="rId13"/>
    <p:sldId id="268" r:id="rId14"/>
    <p:sldId id="260" r:id="rId15"/>
    <p:sldId id="261" r:id="rId16"/>
    <p:sldId id="263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889B4-0304-4BCF-89DC-CF2DDACCDFCD}" v="7" dt="2019-10-09T20:26:59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7273" autoAdjust="0"/>
  </p:normalViewPr>
  <p:slideViewPr>
    <p:cSldViewPr snapToGrid="0">
      <p:cViewPr varScale="1">
        <p:scale>
          <a:sx n="45" d="100"/>
          <a:sy n="45" d="100"/>
        </p:scale>
        <p:origin x="1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9C6EF-97BB-4FE6-8D7E-B7387ED0C8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3315D8-4371-4E52-9A45-12B88F9A4E94}">
      <dgm:prSet/>
      <dgm:spPr/>
      <dgm:t>
        <a:bodyPr/>
        <a:lstStyle/>
        <a:p>
          <a:r>
            <a:rPr lang="nl-NL" b="1" dirty="0"/>
            <a:t>Sociaal emotioneel</a:t>
          </a:r>
          <a:r>
            <a:rPr lang="nl-NL" dirty="0"/>
            <a:t>: imitatie</a:t>
          </a:r>
          <a:endParaRPr lang="en-US" dirty="0"/>
        </a:p>
      </dgm:t>
    </dgm:pt>
    <dgm:pt modelId="{C9B1FD25-45F5-439C-AE72-47D824EE834E}" type="parTrans" cxnId="{D7734D5D-2BFC-459D-A7B7-CD3666247EA4}">
      <dgm:prSet/>
      <dgm:spPr/>
      <dgm:t>
        <a:bodyPr/>
        <a:lstStyle/>
        <a:p>
          <a:endParaRPr lang="en-US"/>
        </a:p>
      </dgm:t>
    </dgm:pt>
    <dgm:pt modelId="{D8E7EDBC-8D3D-4DB4-88E7-9545BC75B756}" type="sibTrans" cxnId="{D7734D5D-2BFC-459D-A7B7-CD3666247EA4}">
      <dgm:prSet/>
      <dgm:spPr/>
      <dgm:t>
        <a:bodyPr/>
        <a:lstStyle/>
        <a:p>
          <a:endParaRPr lang="en-US"/>
        </a:p>
      </dgm:t>
    </dgm:pt>
    <dgm:pt modelId="{45CA12CF-F843-42CD-B61F-28FD8803917A}">
      <dgm:prSet/>
      <dgm:spPr/>
      <dgm:t>
        <a:bodyPr/>
        <a:lstStyle/>
        <a:p>
          <a:r>
            <a:rPr lang="nl-NL" dirty="0"/>
            <a:t>Bewust van verschil tussen ‘ik en de ander’</a:t>
          </a:r>
          <a:endParaRPr lang="en-US" dirty="0"/>
        </a:p>
      </dgm:t>
    </dgm:pt>
    <dgm:pt modelId="{4882BB51-47B8-42CD-8E77-C84BFC11B491}" type="parTrans" cxnId="{4F2B7122-9043-4983-9D5A-9E3C1CA6B43B}">
      <dgm:prSet/>
      <dgm:spPr/>
      <dgm:t>
        <a:bodyPr/>
        <a:lstStyle/>
        <a:p>
          <a:endParaRPr lang="en-US"/>
        </a:p>
      </dgm:t>
    </dgm:pt>
    <dgm:pt modelId="{2B206D18-8EA8-48E4-ACC4-6A2F99BE0208}" type="sibTrans" cxnId="{4F2B7122-9043-4983-9D5A-9E3C1CA6B43B}">
      <dgm:prSet/>
      <dgm:spPr/>
      <dgm:t>
        <a:bodyPr/>
        <a:lstStyle/>
        <a:p>
          <a:endParaRPr lang="en-US"/>
        </a:p>
      </dgm:t>
    </dgm:pt>
    <dgm:pt modelId="{F73DDFE6-0F19-4578-885B-CD8B2E332384}" type="pres">
      <dgm:prSet presAssocID="{6A19C6EF-97BB-4FE6-8D7E-B7387ED0C8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405511-4703-44C0-A744-34825CBF61BE}" type="pres">
      <dgm:prSet presAssocID="{093315D8-4371-4E52-9A45-12B88F9A4E94}" presName="hierRoot1" presStyleCnt="0"/>
      <dgm:spPr/>
    </dgm:pt>
    <dgm:pt modelId="{489C95FD-3E4E-4E32-9AA6-BD091B7E6FFE}" type="pres">
      <dgm:prSet presAssocID="{093315D8-4371-4E52-9A45-12B88F9A4E94}" presName="composite" presStyleCnt="0"/>
      <dgm:spPr/>
    </dgm:pt>
    <dgm:pt modelId="{946BA213-0AA4-47FB-A23E-22429938EB27}" type="pres">
      <dgm:prSet presAssocID="{093315D8-4371-4E52-9A45-12B88F9A4E94}" presName="background" presStyleLbl="node0" presStyleIdx="0" presStyleCnt="2"/>
      <dgm:spPr/>
    </dgm:pt>
    <dgm:pt modelId="{9214EBC6-C046-45D2-8D26-40B0681C6FF0}" type="pres">
      <dgm:prSet presAssocID="{093315D8-4371-4E52-9A45-12B88F9A4E94}" presName="text" presStyleLbl="fgAcc0" presStyleIdx="0" presStyleCnt="2">
        <dgm:presLayoutVars>
          <dgm:chPref val="3"/>
        </dgm:presLayoutVars>
      </dgm:prSet>
      <dgm:spPr/>
    </dgm:pt>
    <dgm:pt modelId="{15F08508-0E02-4A6D-86B2-8413C0918917}" type="pres">
      <dgm:prSet presAssocID="{093315D8-4371-4E52-9A45-12B88F9A4E94}" presName="hierChild2" presStyleCnt="0"/>
      <dgm:spPr/>
    </dgm:pt>
    <dgm:pt modelId="{CF0CE7BC-59F4-4C81-BF98-457D113140B9}" type="pres">
      <dgm:prSet presAssocID="{45CA12CF-F843-42CD-B61F-28FD8803917A}" presName="hierRoot1" presStyleCnt="0"/>
      <dgm:spPr/>
    </dgm:pt>
    <dgm:pt modelId="{16C3AA78-0710-40BF-A4CB-1289554E0E41}" type="pres">
      <dgm:prSet presAssocID="{45CA12CF-F843-42CD-B61F-28FD8803917A}" presName="composite" presStyleCnt="0"/>
      <dgm:spPr/>
    </dgm:pt>
    <dgm:pt modelId="{5D0ED7CD-1A9F-4B04-972C-D3D8FD7FA4A6}" type="pres">
      <dgm:prSet presAssocID="{45CA12CF-F843-42CD-B61F-28FD8803917A}" presName="background" presStyleLbl="node0" presStyleIdx="1" presStyleCnt="2"/>
      <dgm:spPr/>
    </dgm:pt>
    <dgm:pt modelId="{CD0E176C-DC37-4717-AE19-8B82C796DE28}" type="pres">
      <dgm:prSet presAssocID="{45CA12CF-F843-42CD-B61F-28FD8803917A}" presName="text" presStyleLbl="fgAcc0" presStyleIdx="1" presStyleCnt="2">
        <dgm:presLayoutVars>
          <dgm:chPref val="3"/>
        </dgm:presLayoutVars>
      </dgm:prSet>
      <dgm:spPr/>
    </dgm:pt>
    <dgm:pt modelId="{9F9BD241-D770-4629-889E-7894CADBC958}" type="pres">
      <dgm:prSet presAssocID="{45CA12CF-F843-42CD-B61F-28FD8803917A}" presName="hierChild2" presStyleCnt="0"/>
      <dgm:spPr/>
    </dgm:pt>
  </dgm:ptLst>
  <dgm:cxnLst>
    <dgm:cxn modelId="{4F2B7122-9043-4983-9D5A-9E3C1CA6B43B}" srcId="{6A19C6EF-97BB-4FE6-8D7E-B7387ED0C8F7}" destId="{45CA12CF-F843-42CD-B61F-28FD8803917A}" srcOrd="1" destOrd="0" parTransId="{4882BB51-47B8-42CD-8E77-C84BFC11B491}" sibTransId="{2B206D18-8EA8-48E4-ACC4-6A2F99BE0208}"/>
    <dgm:cxn modelId="{63A89232-E8BF-4711-96C3-1A06EC3F39BA}" type="presOf" srcId="{6A19C6EF-97BB-4FE6-8D7E-B7387ED0C8F7}" destId="{F73DDFE6-0F19-4578-885B-CD8B2E332384}" srcOrd="0" destOrd="0" presId="urn:microsoft.com/office/officeart/2005/8/layout/hierarchy1"/>
    <dgm:cxn modelId="{D7734D5D-2BFC-459D-A7B7-CD3666247EA4}" srcId="{6A19C6EF-97BB-4FE6-8D7E-B7387ED0C8F7}" destId="{093315D8-4371-4E52-9A45-12B88F9A4E94}" srcOrd="0" destOrd="0" parTransId="{C9B1FD25-45F5-439C-AE72-47D824EE834E}" sibTransId="{D8E7EDBC-8D3D-4DB4-88E7-9545BC75B756}"/>
    <dgm:cxn modelId="{3BC05264-B3ED-4646-BD9D-E1B440A13DC0}" type="presOf" srcId="{093315D8-4371-4E52-9A45-12B88F9A4E94}" destId="{9214EBC6-C046-45D2-8D26-40B0681C6FF0}" srcOrd="0" destOrd="0" presId="urn:microsoft.com/office/officeart/2005/8/layout/hierarchy1"/>
    <dgm:cxn modelId="{CA053BCD-0A03-4E8B-8AED-3302F4E54B54}" type="presOf" srcId="{45CA12CF-F843-42CD-B61F-28FD8803917A}" destId="{CD0E176C-DC37-4717-AE19-8B82C796DE28}" srcOrd="0" destOrd="0" presId="urn:microsoft.com/office/officeart/2005/8/layout/hierarchy1"/>
    <dgm:cxn modelId="{86D691BE-2FFD-4CB2-84FD-3425C35197A4}" type="presParOf" srcId="{F73DDFE6-0F19-4578-885B-CD8B2E332384}" destId="{42405511-4703-44C0-A744-34825CBF61BE}" srcOrd="0" destOrd="0" presId="urn:microsoft.com/office/officeart/2005/8/layout/hierarchy1"/>
    <dgm:cxn modelId="{B6E69EBF-F133-4BD8-A362-4FF8531448DD}" type="presParOf" srcId="{42405511-4703-44C0-A744-34825CBF61BE}" destId="{489C95FD-3E4E-4E32-9AA6-BD091B7E6FFE}" srcOrd="0" destOrd="0" presId="urn:microsoft.com/office/officeart/2005/8/layout/hierarchy1"/>
    <dgm:cxn modelId="{20DF3EA4-468D-4886-BDC3-373A8626E692}" type="presParOf" srcId="{489C95FD-3E4E-4E32-9AA6-BD091B7E6FFE}" destId="{946BA213-0AA4-47FB-A23E-22429938EB27}" srcOrd="0" destOrd="0" presId="urn:microsoft.com/office/officeart/2005/8/layout/hierarchy1"/>
    <dgm:cxn modelId="{E9E103D8-C3C5-48C5-8803-99396780E3F3}" type="presParOf" srcId="{489C95FD-3E4E-4E32-9AA6-BD091B7E6FFE}" destId="{9214EBC6-C046-45D2-8D26-40B0681C6FF0}" srcOrd="1" destOrd="0" presId="urn:microsoft.com/office/officeart/2005/8/layout/hierarchy1"/>
    <dgm:cxn modelId="{B1E9B029-47BE-4330-B522-60AF0B2EF7CE}" type="presParOf" srcId="{42405511-4703-44C0-A744-34825CBF61BE}" destId="{15F08508-0E02-4A6D-86B2-8413C0918917}" srcOrd="1" destOrd="0" presId="urn:microsoft.com/office/officeart/2005/8/layout/hierarchy1"/>
    <dgm:cxn modelId="{D12A6E93-F02A-4176-994F-AD33755AD9C7}" type="presParOf" srcId="{F73DDFE6-0F19-4578-885B-CD8B2E332384}" destId="{CF0CE7BC-59F4-4C81-BF98-457D113140B9}" srcOrd="1" destOrd="0" presId="urn:microsoft.com/office/officeart/2005/8/layout/hierarchy1"/>
    <dgm:cxn modelId="{AB2614FF-E4DB-4B22-8B85-D2CE943DF147}" type="presParOf" srcId="{CF0CE7BC-59F4-4C81-BF98-457D113140B9}" destId="{16C3AA78-0710-40BF-A4CB-1289554E0E41}" srcOrd="0" destOrd="0" presId="urn:microsoft.com/office/officeart/2005/8/layout/hierarchy1"/>
    <dgm:cxn modelId="{5C49A14D-4C1E-48DC-A029-C7EE6E4BCD96}" type="presParOf" srcId="{16C3AA78-0710-40BF-A4CB-1289554E0E41}" destId="{5D0ED7CD-1A9F-4B04-972C-D3D8FD7FA4A6}" srcOrd="0" destOrd="0" presId="urn:microsoft.com/office/officeart/2005/8/layout/hierarchy1"/>
    <dgm:cxn modelId="{55751B14-7089-43DE-8B94-1CBECA4EE695}" type="presParOf" srcId="{16C3AA78-0710-40BF-A4CB-1289554E0E41}" destId="{CD0E176C-DC37-4717-AE19-8B82C796DE28}" srcOrd="1" destOrd="0" presId="urn:microsoft.com/office/officeart/2005/8/layout/hierarchy1"/>
    <dgm:cxn modelId="{73A0A4F6-984C-47F9-8340-23CFC38A2177}" type="presParOf" srcId="{CF0CE7BC-59F4-4C81-BF98-457D113140B9}" destId="{9F9BD241-D770-4629-889E-7894CADBC9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8E598-1F75-4108-805B-E37FE32EDF9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6B2E3C-2FF7-4369-8E48-0FA3B85EF710}">
      <dgm:prSet custT="1"/>
      <dgm:spPr/>
      <dgm:t>
        <a:bodyPr/>
        <a:lstStyle/>
        <a:p>
          <a:r>
            <a:rPr lang="nl-NL" sz="2000" b="1" dirty="0"/>
            <a:t>Lichamelijk</a:t>
          </a:r>
          <a:r>
            <a:rPr lang="nl-NL" sz="2000" dirty="0"/>
            <a:t>: Puppyvet. Fase waarin peuter voorkeur voor voedsel ontwikkelt. Melkgebit is volledig ontwikkeld</a:t>
          </a:r>
          <a:endParaRPr lang="en-US" sz="2000" dirty="0"/>
        </a:p>
      </dgm:t>
    </dgm:pt>
    <dgm:pt modelId="{FB949665-E429-40D4-AAF2-801CB2AED0FD}" type="parTrans" cxnId="{558AAADF-4D85-422D-9555-6021413D743C}">
      <dgm:prSet/>
      <dgm:spPr/>
      <dgm:t>
        <a:bodyPr/>
        <a:lstStyle/>
        <a:p>
          <a:endParaRPr lang="en-US"/>
        </a:p>
      </dgm:t>
    </dgm:pt>
    <dgm:pt modelId="{55FEEA49-EF63-4DF0-84F4-ABB3E2C2E24F}" type="sibTrans" cxnId="{558AAADF-4D85-422D-9555-6021413D743C}">
      <dgm:prSet/>
      <dgm:spPr/>
      <dgm:t>
        <a:bodyPr/>
        <a:lstStyle/>
        <a:p>
          <a:endParaRPr lang="en-US"/>
        </a:p>
      </dgm:t>
    </dgm:pt>
    <dgm:pt modelId="{6F715116-5DC5-4361-9CFE-AC34FE5543D7}">
      <dgm:prSet custT="1"/>
      <dgm:spPr/>
      <dgm:t>
        <a:bodyPr/>
        <a:lstStyle/>
        <a:p>
          <a:r>
            <a:rPr lang="nl-NL" sz="2000" b="1" dirty="0"/>
            <a:t>Motorisch</a:t>
          </a:r>
          <a:r>
            <a:rPr lang="nl-NL" sz="2000" dirty="0"/>
            <a:t>: Vooral grove motoriek. </a:t>
          </a:r>
          <a:endParaRPr lang="en-US" sz="2000" dirty="0"/>
        </a:p>
      </dgm:t>
    </dgm:pt>
    <dgm:pt modelId="{A77D657A-73E3-4A18-9993-18B0BCFFA336}" type="parTrans" cxnId="{3CE0E86D-82F2-429D-857F-C51A24C65835}">
      <dgm:prSet/>
      <dgm:spPr/>
      <dgm:t>
        <a:bodyPr/>
        <a:lstStyle/>
        <a:p>
          <a:endParaRPr lang="en-US"/>
        </a:p>
      </dgm:t>
    </dgm:pt>
    <dgm:pt modelId="{DB9BA67C-326F-4475-9672-A380D5D9F35C}" type="sibTrans" cxnId="{3CE0E86D-82F2-429D-857F-C51A24C65835}">
      <dgm:prSet/>
      <dgm:spPr/>
      <dgm:t>
        <a:bodyPr/>
        <a:lstStyle/>
        <a:p>
          <a:endParaRPr lang="en-US"/>
        </a:p>
      </dgm:t>
    </dgm:pt>
    <dgm:pt modelId="{F995F8BE-9EA9-48BF-AAEF-FDE79C1B5702}">
      <dgm:prSet custT="1"/>
      <dgm:spPr/>
      <dgm:t>
        <a:bodyPr/>
        <a:lstStyle/>
        <a:p>
          <a:r>
            <a:rPr lang="nl-NL" sz="2000" b="1" dirty="0"/>
            <a:t>Cognitief</a:t>
          </a:r>
          <a:r>
            <a:rPr lang="nl-NL" sz="2000" dirty="0"/>
            <a:t>: Taalontwikkeling gaat razendsnel. Woordenschat van 250 naar 1500 woorden. Peuter leert met taal gevoelens duidelijk te maken. Magisch denken.</a:t>
          </a:r>
          <a:endParaRPr lang="en-US" sz="2000" dirty="0"/>
        </a:p>
      </dgm:t>
    </dgm:pt>
    <dgm:pt modelId="{6533C625-724B-4826-9579-F85E16D17288}" type="parTrans" cxnId="{098403BB-8E3D-4382-B4D6-5EE7A504E6A9}">
      <dgm:prSet/>
      <dgm:spPr/>
      <dgm:t>
        <a:bodyPr/>
        <a:lstStyle/>
        <a:p>
          <a:endParaRPr lang="en-US"/>
        </a:p>
      </dgm:t>
    </dgm:pt>
    <dgm:pt modelId="{940454A8-C42E-410E-B85E-1577CC75BE69}" type="sibTrans" cxnId="{098403BB-8E3D-4382-B4D6-5EE7A504E6A9}">
      <dgm:prSet/>
      <dgm:spPr/>
      <dgm:t>
        <a:bodyPr/>
        <a:lstStyle/>
        <a:p>
          <a:endParaRPr lang="en-US"/>
        </a:p>
      </dgm:t>
    </dgm:pt>
    <dgm:pt modelId="{F963728B-06EF-43D4-9F79-4B45488AC286}" type="pres">
      <dgm:prSet presAssocID="{D7F8E598-1F75-4108-805B-E37FE32EDF9B}" presName="outerComposite" presStyleCnt="0">
        <dgm:presLayoutVars>
          <dgm:chMax val="5"/>
          <dgm:dir/>
          <dgm:resizeHandles val="exact"/>
        </dgm:presLayoutVars>
      </dgm:prSet>
      <dgm:spPr/>
    </dgm:pt>
    <dgm:pt modelId="{381BAB09-B008-47B4-B553-796AA0B3B6FB}" type="pres">
      <dgm:prSet presAssocID="{D7F8E598-1F75-4108-805B-E37FE32EDF9B}" presName="dummyMaxCanvas" presStyleCnt="0">
        <dgm:presLayoutVars/>
      </dgm:prSet>
      <dgm:spPr/>
    </dgm:pt>
    <dgm:pt modelId="{5EA66752-CCDC-4605-AA8A-DE27EF218EEE}" type="pres">
      <dgm:prSet presAssocID="{D7F8E598-1F75-4108-805B-E37FE32EDF9B}" presName="ThreeNodes_1" presStyleLbl="node1" presStyleIdx="0" presStyleCnt="3">
        <dgm:presLayoutVars>
          <dgm:bulletEnabled val="1"/>
        </dgm:presLayoutVars>
      </dgm:prSet>
      <dgm:spPr/>
    </dgm:pt>
    <dgm:pt modelId="{7E5628C0-0BC5-4687-AAD7-20DCE81BFCEE}" type="pres">
      <dgm:prSet presAssocID="{D7F8E598-1F75-4108-805B-E37FE32EDF9B}" presName="ThreeNodes_2" presStyleLbl="node1" presStyleIdx="1" presStyleCnt="3">
        <dgm:presLayoutVars>
          <dgm:bulletEnabled val="1"/>
        </dgm:presLayoutVars>
      </dgm:prSet>
      <dgm:spPr/>
    </dgm:pt>
    <dgm:pt modelId="{8E00710A-CB11-4A7A-B862-B6C621F15890}" type="pres">
      <dgm:prSet presAssocID="{D7F8E598-1F75-4108-805B-E37FE32EDF9B}" presName="ThreeNodes_3" presStyleLbl="node1" presStyleIdx="2" presStyleCnt="3">
        <dgm:presLayoutVars>
          <dgm:bulletEnabled val="1"/>
        </dgm:presLayoutVars>
      </dgm:prSet>
      <dgm:spPr/>
    </dgm:pt>
    <dgm:pt modelId="{6BBD6A6C-1204-440C-A8A6-FED47191FE20}" type="pres">
      <dgm:prSet presAssocID="{D7F8E598-1F75-4108-805B-E37FE32EDF9B}" presName="ThreeConn_1-2" presStyleLbl="fgAccFollowNode1" presStyleIdx="0" presStyleCnt="2">
        <dgm:presLayoutVars>
          <dgm:bulletEnabled val="1"/>
        </dgm:presLayoutVars>
      </dgm:prSet>
      <dgm:spPr/>
    </dgm:pt>
    <dgm:pt modelId="{2B2AF129-32FC-4AF0-921B-86F0A57F86E5}" type="pres">
      <dgm:prSet presAssocID="{D7F8E598-1F75-4108-805B-E37FE32EDF9B}" presName="ThreeConn_2-3" presStyleLbl="fgAccFollowNode1" presStyleIdx="1" presStyleCnt="2">
        <dgm:presLayoutVars>
          <dgm:bulletEnabled val="1"/>
        </dgm:presLayoutVars>
      </dgm:prSet>
      <dgm:spPr/>
    </dgm:pt>
    <dgm:pt modelId="{262150BD-612C-4F76-A2AB-A5F6EB2EBABF}" type="pres">
      <dgm:prSet presAssocID="{D7F8E598-1F75-4108-805B-E37FE32EDF9B}" presName="ThreeNodes_1_text" presStyleLbl="node1" presStyleIdx="2" presStyleCnt="3">
        <dgm:presLayoutVars>
          <dgm:bulletEnabled val="1"/>
        </dgm:presLayoutVars>
      </dgm:prSet>
      <dgm:spPr/>
    </dgm:pt>
    <dgm:pt modelId="{598CAA20-0A56-4BE1-887E-4BEF5A1416D1}" type="pres">
      <dgm:prSet presAssocID="{D7F8E598-1F75-4108-805B-E37FE32EDF9B}" presName="ThreeNodes_2_text" presStyleLbl="node1" presStyleIdx="2" presStyleCnt="3">
        <dgm:presLayoutVars>
          <dgm:bulletEnabled val="1"/>
        </dgm:presLayoutVars>
      </dgm:prSet>
      <dgm:spPr/>
    </dgm:pt>
    <dgm:pt modelId="{EC9D601D-E80D-4C94-A6C1-46A4C723D0C9}" type="pres">
      <dgm:prSet presAssocID="{D7F8E598-1F75-4108-805B-E37FE32EDF9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A590718-1BC5-4B0D-B576-7ACD627452BB}" type="presOf" srcId="{DB9BA67C-326F-4475-9672-A380D5D9F35C}" destId="{2B2AF129-32FC-4AF0-921B-86F0A57F86E5}" srcOrd="0" destOrd="0" presId="urn:microsoft.com/office/officeart/2005/8/layout/vProcess5"/>
    <dgm:cxn modelId="{CD61721B-0D0F-4A31-B135-8D09ED078405}" type="presOf" srcId="{F86B2E3C-2FF7-4369-8E48-0FA3B85EF710}" destId="{262150BD-612C-4F76-A2AB-A5F6EB2EBABF}" srcOrd="1" destOrd="0" presId="urn:microsoft.com/office/officeart/2005/8/layout/vProcess5"/>
    <dgm:cxn modelId="{A4323E45-FFAF-4962-A75D-965B98CB9E0E}" type="presOf" srcId="{55FEEA49-EF63-4DF0-84F4-ABB3E2C2E24F}" destId="{6BBD6A6C-1204-440C-A8A6-FED47191FE20}" srcOrd="0" destOrd="0" presId="urn:microsoft.com/office/officeart/2005/8/layout/vProcess5"/>
    <dgm:cxn modelId="{BF0B5467-E19E-4F94-AD69-0497CAC037E3}" type="presOf" srcId="{F86B2E3C-2FF7-4369-8E48-0FA3B85EF710}" destId="{5EA66752-CCDC-4605-AA8A-DE27EF218EEE}" srcOrd="0" destOrd="0" presId="urn:microsoft.com/office/officeart/2005/8/layout/vProcess5"/>
    <dgm:cxn modelId="{3CE0E86D-82F2-429D-857F-C51A24C65835}" srcId="{D7F8E598-1F75-4108-805B-E37FE32EDF9B}" destId="{6F715116-5DC5-4361-9CFE-AC34FE5543D7}" srcOrd="1" destOrd="0" parTransId="{A77D657A-73E3-4A18-9993-18B0BCFFA336}" sibTransId="{DB9BA67C-326F-4475-9672-A380D5D9F35C}"/>
    <dgm:cxn modelId="{82BF1C56-9660-41FC-9966-756D34A473DC}" type="presOf" srcId="{F995F8BE-9EA9-48BF-AAEF-FDE79C1B5702}" destId="{EC9D601D-E80D-4C94-A6C1-46A4C723D0C9}" srcOrd="1" destOrd="0" presId="urn:microsoft.com/office/officeart/2005/8/layout/vProcess5"/>
    <dgm:cxn modelId="{6585C07C-DA7E-45E6-9D74-1D82F721CBD8}" type="presOf" srcId="{F995F8BE-9EA9-48BF-AAEF-FDE79C1B5702}" destId="{8E00710A-CB11-4A7A-B862-B6C621F15890}" srcOrd="0" destOrd="0" presId="urn:microsoft.com/office/officeart/2005/8/layout/vProcess5"/>
    <dgm:cxn modelId="{88472F88-0D79-4E8A-8CE7-4E665DB019B2}" type="presOf" srcId="{6F715116-5DC5-4361-9CFE-AC34FE5543D7}" destId="{7E5628C0-0BC5-4687-AAD7-20DCE81BFCEE}" srcOrd="0" destOrd="0" presId="urn:microsoft.com/office/officeart/2005/8/layout/vProcess5"/>
    <dgm:cxn modelId="{098403BB-8E3D-4382-B4D6-5EE7A504E6A9}" srcId="{D7F8E598-1F75-4108-805B-E37FE32EDF9B}" destId="{F995F8BE-9EA9-48BF-AAEF-FDE79C1B5702}" srcOrd="2" destOrd="0" parTransId="{6533C625-724B-4826-9579-F85E16D17288}" sibTransId="{940454A8-C42E-410E-B85E-1577CC75BE69}"/>
    <dgm:cxn modelId="{558AAADF-4D85-422D-9555-6021413D743C}" srcId="{D7F8E598-1F75-4108-805B-E37FE32EDF9B}" destId="{F86B2E3C-2FF7-4369-8E48-0FA3B85EF710}" srcOrd="0" destOrd="0" parTransId="{FB949665-E429-40D4-AAF2-801CB2AED0FD}" sibTransId="{55FEEA49-EF63-4DF0-84F4-ABB3E2C2E24F}"/>
    <dgm:cxn modelId="{EFD1D5EC-11B7-42C3-9EAC-B2D31FAE48F6}" type="presOf" srcId="{6F715116-5DC5-4361-9CFE-AC34FE5543D7}" destId="{598CAA20-0A56-4BE1-887E-4BEF5A1416D1}" srcOrd="1" destOrd="0" presId="urn:microsoft.com/office/officeart/2005/8/layout/vProcess5"/>
    <dgm:cxn modelId="{C0B2B1FC-5F24-4B2A-AF51-ED3624B712D1}" type="presOf" srcId="{D7F8E598-1F75-4108-805B-E37FE32EDF9B}" destId="{F963728B-06EF-43D4-9F79-4B45488AC286}" srcOrd="0" destOrd="0" presId="urn:microsoft.com/office/officeart/2005/8/layout/vProcess5"/>
    <dgm:cxn modelId="{656B938A-276D-43F7-852A-32FB8EEB8CAB}" type="presParOf" srcId="{F963728B-06EF-43D4-9F79-4B45488AC286}" destId="{381BAB09-B008-47B4-B553-796AA0B3B6FB}" srcOrd="0" destOrd="0" presId="urn:microsoft.com/office/officeart/2005/8/layout/vProcess5"/>
    <dgm:cxn modelId="{341A331C-8107-4DD9-82B5-55A96991BB25}" type="presParOf" srcId="{F963728B-06EF-43D4-9F79-4B45488AC286}" destId="{5EA66752-CCDC-4605-AA8A-DE27EF218EEE}" srcOrd="1" destOrd="0" presId="urn:microsoft.com/office/officeart/2005/8/layout/vProcess5"/>
    <dgm:cxn modelId="{B0215168-E282-4BDD-8048-A5F2CB8F6C45}" type="presParOf" srcId="{F963728B-06EF-43D4-9F79-4B45488AC286}" destId="{7E5628C0-0BC5-4687-AAD7-20DCE81BFCEE}" srcOrd="2" destOrd="0" presId="urn:microsoft.com/office/officeart/2005/8/layout/vProcess5"/>
    <dgm:cxn modelId="{85E630AB-445A-4DA2-B7E1-8C2449752D02}" type="presParOf" srcId="{F963728B-06EF-43D4-9F79-4B45488AC286}" destId="{8E00710A-CB11-4A7A-B862-B6C621F15890}" srcOrd="3" destOrd="0" presId="urn:microsoft.com/office/officeart/2005/8/layout/vProcess5"/>
    <dgm:cxn modelId="{260EFCB0-05B7-4CD4-B1F8-FE166B1969D3}" type="presParOf" srcId="{F963728B-06EF-43D4-9F79-4B45488AC286}" destId="{6BBD6A6C-1204-440C-A8A6-FED47191FE20}" srcOrd="4" destOrd="0" presId="urn:microsoft.com/office/officeart/2005/8/layout/vProcess5"/>
    <dgm:cxn modelId="{FCC61E69-39F4-4F97-A714-FCAFF44F8DAC}" type="presParOf" srcId="{F963728B-06EF-43D4-9F79-4B45488AC286}" destId="{2B2AF129-32FC-4AF0-921B-86F0A57F86E5}" srcOrd="5" destOrd="0" presId="urn:microsoft.com/office/officeart/2005/8/layout/vProcess5"/>
    <dgm:cxn modelId="{CB68F380-2C57-4FBB-9336-AE331D208183}" type="presParOf" srcId="{F963728B-06EF-43D4-9F79-4B45488AC286}" destId="{262150BD-612C-4F76-A2AB-A5F6EB2EBABF}" srcOrd="6" destOrd="0" presId="urn:microsoft.com/office/officeart/2005/8/layout/vProcess5"/>
    <dgm:cxn modelId="{A3AE7FF8-6C5C-460E-BFCB-37BABA8BC45E}" type="presParOf" srcId="{F963728B-06EF-43D4-9F79-4B45488AC286}" destId="{598CAA20-0A56-4BE1-887E-4BEF5A1416D1}" srcOrd="7" destOrd="0" presId="urn:microsoft.com/office/officeart/2005/8/layout/vProcess5"/>
    <dgm:cxn modelId="{E484CF5E-6EF9-45CC-88C1-A579E7A5526F}" type="presParOf" srcId="{F963728B-06EF-43D4-9F79-4B45488AC286}" destId="{EC9D601D-E80D-4C94-A6C1-46A4C723D0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52BF9F-55CA-40E8-9FC3-EBF326E70FA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E899E6-6A2B-4AD8-8FC3-51607FF62E3E}">
      <dgm:prSet/>
      <dgm:spPr/>
      <dgm:t>
        <a:bodyPr/>
        <a:lstStyle/>
        <a:p>
          <a:r>
            <a:rPr lang="nl-NL" b="1" dirty="0"/>
            <a:t>Differentiatiefase </a:t>
          </a:r>
          <a:r>
            <a:rPr lang="nl-NL" b="0" dirty="0"/>
            <a:t>naam</a:t>
          </a:r>
          <a:r>
            <a:rPr lang="nl-NL" dirty="0"/>
            <a:t> voor het gehele proces</a:t>
          </a:r>
          <a:endParaRPr lang="en-US" dirty="0"/>
        </a:p>
      </dgm:t>
    </dgm:pt>
    <dgm:pt modelId="{E2BF44DF-2D0D-49B2-A2DF-29BF7870BCBF}" type="parTrans" cxnId="{5C8DEC9B-4026-4560-A73F-9FB5E3B7F594}">
      <dgm:prSet/>
      <dgm:spPr/>
      <dgm:t>
        <a:bodyPr/>
        <a:lstStyle/>
        <a:p>
          <a:endParaRPr lang="en-US"/>
        </a:p>
      </dgm:t>
    </dgm:pt>
    <dgm:pt modelId="{030B6988-A066-4BCD-868A-DA500725CB64}" type="sibTrans" cxnId="{5C8DEC9B-4026-4560-A73F-9FB5E3B7F594}">
      <dgm:prSet/>
      <dgm:spPr/>
      <dgm:t>
        <a:bodyPr/>
        <a:lstStyle/>
        <a:p>
          <a:endParaRPr lang="en-US"/>
        </a:p>
      </dgm:t>
    </dgm:pt>
    <dgm:pt modelId="{9A79CC02-9521-4EC2-ADB3-0F257BE732D3}">
      <dgm:prSet custT="1"/>
      <dgm:spPr/>
      <dgm:t>
        <a:bodyPr/>
        <a:lstStyle/>
        <a:p>
          <a:r>
            <a:rPr lang="nl-NL" sz="1800" dirty="0"/>
            <a:t>Ik ben juf op een peuterspeelzaal en ben de kinderen aan het vertellen, dat we pietengym gaan doen. Ter voorbereiding op deze gymoefeningen moeten we natuurlijk een warming-up doen. Als ik vervolgens begin te dansen in het lokaal, schreeuwt één van de peuters uit: ‘Juf, je moet er wel om denken hoor, je kont wiebelt helemaal!’</a:t>
          </a:r>
          <a:br>
            <a:rPr lang="nl-NL" sz="1800" dirty="0"/>
          </a:br>
          <a:r>
            <a:rPr lang="nl-NL" sz="1800" i="1" dirty="0"/>
            <a:t>*,3,5 jaar</a:t>
          </a:r>
          <a:endParaRPr lang="nl-NL" sz="1800" dirty="0"/>
        </a:p>
        <a:p>
          <a:endParaRPr lang="nl-NL" sz="1700" dirty="0"/>
        </a:p>
      </dgm:t>
    </dgm:pt>
    <dgm:pt modelId="{EFE70BE2-2FEF-4962-854F-56F768351B0E}" type="parTrans" cxnId="{461C5913-7A70-451E-A101-F64560ED44A7}">
      <dgm:prSet/>
      <dgm:spPr/>
      <dgm:t>
        <a:bodyPr/>
        <a:lstStyle/>
        <a:p>
          <a:endParaRPr lang="en-US"/>
        </a:p>
      </dgm:t>
    </dgm:pt>
    <dgm:pt modelId="{B84B2FC7-3177-4D2E-BCC6-703DD8FD2350}" type="sibTrans" cxnId="{461C5913-7A70-451E-A101-F64560ED44A7}">
      <dgm:prSet/>
      <dgm:spPr/>
      <dgm:t>
        <a:bodyPr/>
        <a:lstStyle/>
        <a:p>
          <a:endParaRPr lang="en-US"/>
        </a:p>
      </dgm:t>
    </dgm:pt>
    <dgm:pt modelId="{FBA452DA-1EF5-4B20-B287-55D0BD843B4A}" type="pres">
      <dgm:prSet presAssocID="{0052BF9F-55CA-40E8-9FC3-EBF326E70FA1}" presName="outerComposite" presStyleCnt="0">
        <dgm:presLayoutVars>
          <dgm:chMax val="5"/>
          <dgm:dir/>
          <dgm:resizeHandles val="exact"/>
        </dgm:presLayoutVars>
      </dgm:prSet>
      <dgm:spPr/>
    </dgm:pt>
    <dgm:pt modelId="{2A16D948-9E23-4EE2-87B5-A6691EC33608}" type="pres">
      <dgm:prSet presAssocID="{0052BF9F-55CA-40E8-9FC3-EBF326E70FA1}" presName="dummyMaxCanvas" presStyleCnt="0">
        <dgm:presLayoutVars/>
      </dgm:prSet>
      <dgm:spPr/>
    </dgm:pt>
    <dgm:pt modelId="{11E9C998-F0A6-4836-B893-C1A683F1CD99}" type="pres">
      <dgm:prSet presAssocID="{0052BF9F-55CA-40E8-9FC3-EBF326E70FA1}" presName="TwoNodes_1" presStyleLbl="node1" presStyleIdx="0" presStyleCnt="2">
        <dgm:presLayoutVars>
          <dgm:bulletEnabled val="1"/>
        </dgm:presLayoutVars>
      </dgm:prSet>
      <dgm:spPr/>
    </dgm:pt>
    <dgm:pt modelId="{48E21C08-980F-429E-8A64-C7332B5D7B2A}" type="pres">
      <dgm:prSet presAssocID="{0052BF9F-55CA-40E8-9FC3-EBF326E70FA1}" presName="TwoNodes_2" presStyleLbl="node1" presStyleIdx="1" presStyleCnt="2" custScaleY="139901" custLinFactNeighborX="-8168" custLinFactNeighborY="26845">
        <dgm:presLayoutVars>
          <dgm:bulletEnabled val="1"/>
        </dgm:presLayoutVars>
      </dgm:prSet>
      <dgm:spPr/>
    </dgm:pt>
    <dgm:pt modelId="{94341437-05A5-41E0-A787-B9E2959F004E}" type="pres">
      <dgm:prSet presAssocID="{0052BF9F-55CA-40E8-9FC3-EBF326E70FA1}" presName="TwoConn_1-2" presStyleLbl="fgAccFollowNode1" presStyleIdx="0" presStyleCnt="1">
        <dgm:presLayoutVars>
          <dgm:bulletEnabled val="1"/>
        </dgm:presLayoutVars>
      </dgm:prSet>
      <dgm:spPr/>
    </dgm:pt>
    <dgm:pt modelId="{E7DB7563-3B08-4327-9427-12FA788B8245}" type="pres">
      <dgm:prSet presAssocID="{0052BF9F-55CA-40E8-9FC3-EBF326E70FA1}" presName="TwoNodes_1_text" presStyleLbl="node1" presStyleIdx="1" presStyleCnt="2">
        <dgm:presLayoutVars>
          <dgm:bulletEnabled val="1"/>
        </dgm:presLayoutVars>
      </dgm:prSet>
      <dgm:spPr/>
    </dgm:pt>
    <dgm:pt modelId="{C8684277-2C90-4753-95E4-0EA2DE2C75A1}" type="pres">
      <dgm:prSet presAssocID="{0052BF9F-55CA-40E8-9FC3-EBF326E70FA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A83E204-6CEB-490C-BE1E-97C0A01C7D4F}" type="presOf" srcId="{0052BF9F-55CA-40E8-9FC3-EBF326E70FA1}" destId="{FBA452DA-1EF5-4B20-B287-55D0BD843B4A}" srcOrd="0" destOrd="0" presId="urn:microsoft.com/office/officeart/2005/8/layout/vProcess5"/>
    <dgm:cxn modelId="{16112A05-2242-4749-A794-791DDFF1DF5C}" type="presOf" srcId="{56E899E6-6A2B-4AD8-8FC3-51607FF62E3E}" destId="{11E9C998-F0A6-4836-B893-C1A683F1CD99}" srcOrd="0" destOrd="0" presId="urn:microsoft.com/office/officeart/2005/8/layout/vProcess5"/>
    <dgm:cxn modelId="{461C5913-7A70-451E-A101-F64560ED44A7}" srcId="{0052BF9F-55CA-40E8-9FC3-EBF326E70FA1}" destId="{9A79CC02-9521-4EC2-ADB3-0F257BE732D3}" srcOrd="1" destOrd="0" parTransId="{EFE70BE2-2FEF-4962-854F-56F768351B0E}" sibTransId="{B84B2FC7-3177-4D2E-BCC6-703DD8FD2350}"/>
    <dgm:cxn modelId="{D1364C86-90D0-4D8F-82F2-7B5F0E27CF1C}" type="presOf" srcId="{030B6988-A066-4BCD-868A-DA500725CB64}" destId="{94341437-05A5-41E0-A787-B9E2959F004E}" srcOrd="0" destOrd="0" presId="urn:microsoft.com/office/officeart/2005/8/layout/vProcess5"/>
    <dgm:cxn modelId="{B0CA0A97-851B-4C36-A32E-9F28D63279FD}" type="presOf" srcId="{56E899E6-6A2B-4AD8-8FC3-51607FF62E3E}" destId="{E7DB7563-3B08-4327-9427-12FA788B8245}" srcOrd="1" destOrd="0" presId="urn:microsoft.com/office/officeart/2005/8/layout/vProcess5"/>
    <dgm:cxn modelId="{5C8DEC9B-4026-4560-A73F-9FB5E3B7F594}" srcId="{0052BF9F-55CA-40E8-9FC3-EBF326E70FA1}" destId="{56E899E6-6A2B-4AD8-8FC3-51607FF62E3E}" srcOrd="0" destOrd="0" parTransId="{E2BF44DF-2D0D-49B2-A2DF-29BF7870BCBF}" sibTransId="{030B6988-A066-4BCD-868A-DA500725CB64}"/>
    <dgm:cxn modelId="{E2153CBA-2217-4545-9D07-1499B5F6DB52}" type="presOf" srcId="{9A79CC02-9521-4EC2-ADB3-0F257BE732D3}" destId="{C8684277-2C90-4753-95E4-0EA2DE2C75A1}" srcOrd="1" destOrd="0" presId="urn:microsoft.com/office/officeart/2005/8/layout/vProcess5"/>
    <dgm:cxn modelId="{ABC3B5E7-C93A-44D5-8282-4B9B79A6E1B0}" type="presOf" srcId="{9A79CC02-9521-4EC2-ADB3-0F257BE732D3}" destId="{48E21C08-980F-429E-8A64-C7332B5D7B2A}" srcOrd="0" destOrd="0" presId="urn:microsoft.com/office/officeart/2005/8/layout/vProcess5"/>
    <dgm:cxn modelId="{C1E8C66D-797F-4E9E-82CC-0E932F3E5214}" type="presParOf" srcId="{FBA452DA-1EF5-4B20-B287-55D0BD843B4A}" destId="{2A16D948-9E23-4EE2-87B5-A6691EC33608}" srcOrd="0" destOrd="0" presId="urn:microsoft.com/office/officeart/2005/8/layout/vProcess5"/>
    <dgm:cxn modelId="{BAAEA4F2-A481-4BBA-80F5-87DD7A3E7559}" type="presParOf" srcId="{FBA452DA-1EF5-4B20-B287-55D0BD843B4A}" destId="{11E9C998-F0A6-4836-B893-C1A683F1CD99}" srcOrd="1" destOrd="0" presId="urn:microsoft.com/office/officeart/2005/8/layout/vProcess5"/>
    <dgm:cxn modelId="{F2623604-34CE-427B-B4A1-DF9390FC7D4F}" type="presParOf" srcId="{FBA452DA-1EF5-4B20-B287-55D0BD843B4A}" destId="{48E21C08-980F-429E-8A64-C7332B5D7B2A}" srcOrd="2" destOrd="0" presId="urn:microsoft.com/office/officeart/2005/8/layout/vProcess5"/>
    <dgm:cxn modelId="{FB6A945D-BF81-49E5-BA3C-26CFE0503BB7}" type="presParOf" srcId="{FBA452DA-1EF5-4B20-B287-55D0BD843B4A}" destId="{94341437-05A5-41E0-A787-B9E2959F004E}" srcOrd="3" destOrd="0" presId="urn:microsoft.com/office/officeart/2005/8/layout/vProcess5"/>
    <dgm:cxn modelId="{79FDAA26-BA12-4B35-9AB1-1AE1F62F9BDA}" type="presParOf" srcId="{FBA452DA-1EF5-4B20-B287-55D0BD843B4A}" destId="{E7DB7563-3B08-4327-9427-12FA788B8245}" srcOrd="4" destOrd="0" presId="urn:microsoft.com/office/officeart/2005/8/layout/vProcess5"/>
    <dgm:cxn modelId="{B6293173-3ED5-4038-A254-0781B5BF80BB}" type="presParOf" srcId="{FBA452DA-1EF5-4B20-B287-55D0BD843B4A}" destId="{C8684277-2C90-4753-95E4-0EA2DE2C75A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FF9FD-45F2-437E-89E8-F78687A79BD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F02A1E-D2EF-4999-A8F4-372915938AE1}">
      <dgm:prSet/>
      <dgm:spPr/>
      <dgm:t>
        <a:bodyPr/>
        <a:lstStyle/>
        <a:p>
          <a:r>
            <a:rPr lang="nl-NL"/>
            <a:t>Onderscheid tussen zichzelf en anderen</a:t>
          </a:r>
          <a:endParaRPr lang="en-US"/>
        </a:p>
      </dgm:t>
    </dgm:pt>
    <dgm:pt modelId="{A6CB9BCE-1BE6-409D-9F3A-9EAC825C0366}" type="parTrans" cxnId="{5BFE6EAE-94DA-47DC-AB46-6E3EE5D7923F}">
      <dgm:prSet/>
      <dgm:spPr/>
      <dgm:t>
        <a:bodyPr/>
        <a:lstStyle/>
        <a:p>
          <a:endParaRPr lang="en-US"/>
        </a:p>
      </dgm:t>
    </dgm:pt>
    <dgm:pt modelId="{CCC21E4A-5E7B-4976-8ED9-B21615ECD9FA}" type="sibTrans" cxnId="{5BFE6EAE-94DA-47DC-AB46-6E3EE5D7923F}">
      <dgm:prSet/>
      <dgm:spPr/>
      <dgm:t>
        <a:bodyPr/>
        <a:lstStyle/>
        <a:p>
          <a:endParaRPr lang="en-US"/>
        </a:p>
      </dgm:t>
    </dgm:pt>
    <dgm:pt modelId="{FD0FE68C-A2A8-4B42-A147-5FB823889048}">
      <dgm:prSet/>
      <dgm:spPr/>
      <dgm:t>
        <a:bodyPr/>
        <a:lstStyle/>
        <a:p>
          <a:r>
            <a:rPr lang="nl-NL"/>
            <a:t>Ontwikkelen van autonomie</a:t>
          </a:r>
          <a:endParaRPr lang="en-US"/>
        </a:p>
      </dgm:t>
    </dgm:pt>
    <dgm:pt modelId="{3BA3C281-7C63-4948-AC7E-835D1B37393E}" type="parTrans" cxnId="{791BE07C-2EF0-448C-B46C-A9C89B08E362}">
      <dgm:prSet/>
      <dgm:spPr/>
      <dgm:t>
        <a:bodyPr/>
        <a:lstStyle/>
        <a:p>
          <a:endParaRPr lang="en-US"/>
        </a:p>
      </dgm:t>
    </dgm:pt>
    <dgm:pt modelId="{C7B8AFC9-A509-455A-965E-8BE0046CF3D7}" type="sibTrans" cxnId="{791BE07C-2EF0-448C-B46C-A9C89B08E362}">
      <dgm:prSet/>
      <dgm:spPr/>
      <dgm:t>
        <a:bodyPr/>
        <a:lstStyle/>
        <a:p>
          <a:endParaRPr lang="en-US"/>
        </a:p>
      </dgm:t>
    </dgm:pt>
    <dgm:pt modelId="{F05B2BF2-12DB-4D9E-A736-30E094D00541}">
      <dgm:prSet/>
      <dgm:spPr/>
      <dgm:t>
        <a:bodyPr/>
        <a:lstStyle/>
        <a:p>
          <a:r>
            <a:rPr lang="nl-NL"/>
            <a:t>Ontwikkelen ‘eigen wil</a:t>
          </a:r>
          <a:endParaRPr lang="en-US"/>
        </a:p>
      </dgm:t>
    </dgm:pt>
    <dgm:pt modelId="{9C865D9C-7F70-4B44-94F1-4778C0A2525C}" type="parTrans" cxnId="{793AD509-CD56-44E0-A84D-E3D7C48C169E}">
      <dgm:prSet/>
      <dgm:spPr/>
      <dgm:t>
        <a:bodyPr/>
        <a:lstStyle/>
        <a:p>
          <a:endParaRPr lang="en-US"/>
        </a:p>
      </dgm:t>
    </dgm:pt>
    <dgm:pt modelId="{A43C9DA8-A462-49D0-A2B0-F74D4CFAB06F}" type="sibTrans" cxnId="{793AD509-CD56-44E0-A84D-E3D7C48C169E}">
      <dgm:prSet/>
      <dgm:spPr/>
      <dgm:t>
        <a:bodyPr/>
        <a:lstStyle/>
        <a:p>
          <a:endParaRPr lang="en-US"/>
        </a:p>
      </dgm:t>
    </dgm:pt>
    <dgm:pt modelId="{0630DFB9-94E6-4F2D-9F7C-4E39E64B62CB}" type="pres">
      <dgm:prSet presAssocID="{51DFF9FD-45F2-437E-89E8-F78687A79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F102F3-57EA-49F6-9E39-4263BD38B2C4}" type="pres">
      <dgm:prSet presAssocID="{8CF02A1E-D2EF-4999-A8F4-372915938AE1}" presName="hierRoot1" presStyleCnt="0"/>
      <dgm:spPr/>
    </dgm:pt>
    <dgm:pt modelId="{CC4C1CDC-CEF6-444C-A76C-0F039D0DF642}" type="pres">
      <dgm:prSet presAssocID="{8CF02A1E-D2EF-4999-A8F4-372915938AE1}" presName="composite" presStyleCnt="0"/>
      <dgm:spPr/>
    </dgm:pt>
    <dgm:pt modelId="{4713F5FD-AE65-4227-A347-93015E5CAD2F}" type="pres">
      <dgm:prSet presAssocID="{8CF02A1E-D2EF-4999-A8F4-372915938AE1}" presName="background" presStyleLbl="node0" presStyleIdx="0" presStyleCnt="3"/>
      <dgm:spPr/>
    </dgm:pt>
    <dgm:pt modelId="{639216E7-6EA8-41C9-A91F-58A6CCF868C6}" type="pres">
      <dgm:prSet presAssocID="{8CF02A1E-D2EF-4999-A8F4-372915938AE1}" presName="text" presStyleLbl="fgAcc0" presStyleIdx="0" presStyleCnt="3">
        <dgm:presLayoutVars>
          <dgm:chPref val="3"/>
        </dgm:presLayoutVars>
      </dgm:prSet>
      <dgm:spPr/>
    </dgm:pt>
    <dgm:pt modelId="{677D9228-EB36-4AE2-9141-A33BE1F42180}" type="pres">
      <dgm:prSet presAssocID="{8CF02A1E-D2EF-4999-A8F4-372915938AE1}" presName="hierChild2" presStyleCnt="0"/>
      <dgm:spPr/>
    </dgm:pt>
    <dgm:pt modelId="{F35A5FE4-4DDB-4158-B8B3-6CC59672FEE2}" type="pres">
      <dgm:prSet presAssocID="{FD0FE68C-A2A8-4B42-A147-5FB823889048}" presName="hierRoot1" presStyleCnt="0"/>
      <dgm:spPr/>
    </dgm:pt>
    <dgm:pt modelId="{0AA08910-395D-4342-93AC-873FC5C6488F}" type="pres">
      <dgm:prSet presAssocID="{FD0FE68C-A2A8-4B42-A147-5FB823889048}" presName="composite" presStyleCnt="0"/>
      <dgm:spPr/>
    </dgm:pt>
    <dgm:pt modelId="{523F4C3F-4F18-4147-84C1-40A8B73E4983}" type="pres">
      <dgm:prSet presAssocID="{FD0FE68C-A2A8-4B42-A147-5FB823889048}" presName="background" presStyleLbl="node0" presStyleIdx="1" presStyleCnt="3"/>
      <dgm:spPr/>
    </dgm:pt>
    <dgm:pt modelId="{6AD1332D-D37A-4380-9546-DA7C05E1C97E}" type="pres">
      <dgm:prSet presAssocID="{FD0FE68C-A2A8-4B42-A147-5FB823889048}" presName="text" presStyleLbl="fgAcc0" presStyleIdx="1" presStyleCnt="3">
        <dgm:presLayoutVars>
          <dgm:chPref val="3"/>
        </dgm:presLayoutVars>
      </dgm:prSet>
      <dgm:spPr/>
    </dgm:pt>
    <dgm:pt modelId="{1E32E7DE-5289-4566-89E8-CF261B16A977}" type="pres">
      <dgm:prSet presAssocID="{FD0FE68C-A2A8-4B42-A147-5FB823889048}" presName="hierChild2" presStyleCnt="0"/>
      <dgm:spPr/>
    </dgm:pt>
    <dgm:pt modelId="{B9B624D8-1F3C-4053-AB7D-B2F6E55661B9}" type="pres">
      <dgm:prSet presAssocID="{F05B2BF2-12DB-4D9E-A736-30E094D00541}" presName="hierRoot1" presStyleCnt="0"/>
      <dgm:spPr/>
    </dgm:pt>
    <dgm:pt modelId="{5696B72B-579B-40A8-A70A-3C75162ACEFB}" type="pres">
      <dgm:prSet presAssocID="{F05B2BF2-12DB-4D9E-A736-30E094D00541}" presName="composite" presStyleCnt="0"/>
      <dgm:spPr/>
    </dgm:pt>
    <dgm:pt modelId="{2FF175E0-CF5F-4508-AABF-B7E33220AF91}" type="pres">
      <dgm:prSet presAssocID="{F05B2BF2-12DB-4D9E-A736-30E094D00541}" presName="background" presStyleLbl="node0" presStyleIdx="2" presStyleCnt="3"/>
      <dgm:spPr/>
    </dgm:pt>
    <dgm:pt modelId="{6F2EE527-FAE9-492E-839B-0731B99EEA7E}" type="pres">
      <dgm:prSet presAssocID="{F05B2BF2-12DB-4D9E-A736-30E094D00541}" presName="text" presStyleLbl="fgAcc0" presStyleIdx="2" presStyleCnt="3">
        <dgm:presLayoutVars>
          <dgm:chPref val="3"/>
        </dgm:presLayoutVars>
      </dgm:prSet>
      <dgm:spPr/>
    </dgm:pt>
    <dgm:pt modelId="{E28A3194-68E4-4B7D-AF59-01761ABAA00E}" type="pres">
      <dgm:prSet presAssocID="{F05B2BF2-12DB-4D9E-A736-30E094D00541}" presName="hierChild2" presStyleCnt="0"/>
      <dgm:spPr/>
    </dgm:pt>
  </dgm:ptLst>
  <dgm:cxnLst>
    <dgm:cxn modelId="{793AD509-CD56-44E0-A84D-E3D7C48C169E}" srcId="{51DFF9FD-45F2-437E-89E8-F78687A79BD9}" destId="{F05B2BF2-12DB-4D9E-A736-30E094D00541}" srcOrd="2" destOrd="0" parTransId="{9C865D9C-7F70-4B44-94F1-4778C0A2525C}" sibTransId="{A43C9DA8-A462-49D0-A2B0-F74D4CFAB06F}"/>
    <dgm:cxn modelId="{27FF4A3B-5640-4596-B58E-F32317358AE9}" type="presOf" srcId="{8CF02A1E-D2EF-4999-A8F4-372915938AE1}" destId="{639216E7-6EA8-41C9-A91F-58A6CCF868C6}" srcOrd="0" destOrd="0" presId="urn:microsoft.com/office/officeart/2005/8/layout/hierarchy1"/>
    <dgm:cxn modelId="{8D2FCA61-80B3-4989-BBE6-B4B26C541A55}" type="presOf" srcId="{F05B2BF2-12DB-4D9E-A736-30E094D00541}" destId="{6F2EE527-FAE9-492E-839B-0731B99EEA7E}" srcOrd="0" destOrd="0" presId="urn:microsoft.com/office/officeart/2005/8/layout/hierarchy1"/>
    <dgm:cxn modelId="{2A15A469-E263-4527-8065-93A2E06A6BAC}" type="presOf" srcId="{FD0FE68C-A2A8-4B42-A147-5FB823889048}" destId="{6AD1332D-D37A-4380-9546-DA7C05E1C97E}" srcOrd="0" destOrd="0" presId="urn:microsoft.com/office/officeart/2005/8/layout/hierarchy1"/>
    <dgm:cxn modelId="{7AD2D978-322F-4750-B388-72A267B28291}" type="presOf" srcId="{51DFF9FD-45F2-437E-89E8-F78687A79BD9}" destId="{0630DFB9-94E6-4F2D-9F7C-4E39E64B62CB}" srcOrd="0" destOrd="0" presId="urn:microsoft.com/office/officeart/2005/8/layout/hierarchy1"/>
    <dgm:cxn modelId="{791BE07C-2EF0-448C-B46C-A9C89B08E362}" srcId="{51DFF9FD-45F2-437E-89E8-F78687A79BD9}" destId="{FD0FE68C-A2A8-4B42-A147-5FB823889048}" srcOrd="1" destOrd="0" parTransId="{3BA3C281-7C63-4948-AC7E-835D1B37393E}" sibTransId="{C7B8AFC9-A509-455A-965E-8BE0046CF3D7}"/>
    <dgm:cxn modelId="{5BFE6EAE-94DA-47DC-AB46-6E3EE5D7923F}" srcId="{51DFF9FD-45F2-437E-89E8-F78687A79BD9}" destId="{8CF02A1E-D2EF-4999-A8F4-372915938AE1}" srcOrd="0" destOrd="0" parTransId="{A6CB9BCE-1BE6-409D-9F3A-9EAC825C0366}" sibTransId="{CCC21E4A-5E7B-4976-8ED9-B21615ECD9FA}"/>
    <dgm:cxn modelId="{E44ED977-5183-4DDF-B8FB-881270511629}" type="presParOf" srcId="{0630DFB9-94E6-4F2D-9F7C-4E39E64B62CB}" destId="{09F102F3-57EA-49F6-9E39-4263BD38B2C4}" srcOrd="0" destOrd="0" presId="urn:microsoft.com/office/officeart/2005/8/layout/hierarchy1"/>
    <dgm:cxn modelId="{A655F56C-FFD6-4A8A-8A40-818F67F922A3}" type="presParOf" srcId="{09F102F3-57EA-49F6-9E39-4263BD38B2C4}" destId="{CC4C1CDC-CEF6-444C-A76C-0F039D0DF642}" srcOrd="0" destOrd="0" presId="urn:microsoft.com/office/officeart/2005/8/layout/hierarchy1"/>
    <dgm:cxn modelId="{D4B2ECE7-3AF3-4256-9D6F-8246B846EE4C}" type="presParOf" srcId="{CC4C1CDC-CEF6-444C-A76C-0F039D0DF642}" destId="{4713F5FD-AE65-4227-A347-93015E5CAD2F}" srcOrd="0" destOrd="0" presId="urn:microsoft.com/office/officeart/2005/8/layout/hierarchy1"/>
    <dgm:cxn modelId="{5ACB617F-8B17-4693-A1E2-F78F5FB7B620}" type="presParOf" srcId="{CC4C1CDC-CEF6-444C-A76C-0F039D0DF642}" destId="{639216E7-6EA8-41C9-A91F-58A6CCF868C6}" srcOrd="1" destOrd="0" presId="urn:microsoft.com/office/officeart/2005/8/layout/hierarchy1"/>
    <dgm:cxn modelId="{57E49AE1-FFE3-4794-B88A-A9D6126E6591}" type="presParOf" srcId="{09F102F3-57EA-49F6-9E39-4263BD38B2C4}" destId="{677D9228-EB36-4AE2-9141-A33BE1F42180}" srcOrd="1" destOrd="0" presId="urn:microsoft.com/office/officeart/2005/8/layout/hierarchy1"/>
    <dgm:cxn modelId="{BD76CE4D-81B5-4E26-A996-788E481DDB37}" type="presParOf" srcId="{0630DFB9-94E6-4F2D-9F7C-4E39E64B62CB}" destId="{F35A5FE4-4DDB-4158-B8B3-6CC59672FEE2}" srcOrd="1" destOrd="0" presId="urn:microsoft.com/office/officeart/2005/8/layout/hierarchy1"/>
    <dgm:cxn modelId="{B2763AEB-361E-4A51-9F65-5C23DF98FB95}" type="presParOf" srcId="{F35A5FE4-4DDB-4158-B8B3-6CC59672FEE2}" destId="{0AA08910-395D-4342-93AC-873FC5C6488F}" srcOrd="0" destOrd="0" presId="urn:microsoft.com/office/officeart/2005/8/layout/hierarchy1"/>
    <dgm:cxn modelId="{778304C0-1401-48C3-BD62-E5FD19927CBC}" type="presParOf" srcId="{0AA08910-395D-4342-93AC-873FC5C6488F}" destId="{523F4C3F-4F18-4147-84C1-40A8B73E4983}" srcOrd="0" destOrd="0" presId="urn:microsoft.com/office/officeart/2005/8/layout/hierarchy1"/>
    <dgm:cxn modelId="{E8F6C3DF-EAEC-4264-B246-3E29A018C434}" type="presParOf" srcId="{0AA08910-395D-4342-93AC-873FC5C6488F}" destId="{6AD1332D-D37A-4380-9546-DA7C05E1C97E}" srcOrd="1" destOrd="0" presId="urn:microsoft.com/office/officeart/2005/8/layout/hierarchy1"/>
    <dgm:cxn modelId="{53FBFD20-6277-4252-AE4E-5F3FFAB22DF9}" type="presParOf" srcId="{F35A5FE4-4DDB-4158-B8B3-6CC59672FEE2}" destId="{1E32E7DE-5289-4566-89E8-CF261B16A977}" srcOrd="1" destOrd="0" presId="urn:microsoft.com/office/officeart/2005/8/layout/hierarchy1"/>
    <dgm:cxn modelId="{4231D512-4C39-4DA3-812A-EA2FDCA1FD0F}" type="presParOf" srcId="{0630DFB9-94E6-4F2D-9F7C-4E39E64B62CB}" destId="{B9B624D8-1F3C-4053-AB7D-B2F6E55661B9}" srcOrd="2" destOrd="0" presId="urn:microsoft.com/office/officeart/2005/8/layout/hierarchy1"/>
    <dgm:cxn modelId="{9F16DAF2-394D-4FAC-A486-05E9DDD0E222}" type="presParOf" srcId="{B9B624D8-1F3C-4053-AB7D-B2F6E55661B9}" destId="{5696B72B-579B-40A8-A70A-3C75162ACEFB}" srcOrd="0" destOrd="0" presId="urn:microsoft.com/office/officeart/2005/8/layout/hierarchy1"/>
    <dgm:cxn modelId="{7AB51A59-2726-445E-B4C6-E776FF48BA42}" type="presParOf" srcId="{5696B72B-579B-40A8-A70A-3C75162ACEFB}" destId="{2FF175E0-CF5F-4508-AABF-B7E33220AF91}" srcOrd="0" destOrd="0" presId="urn:microsoft.com/office/officeart/2005/8/layout/hierarchy1"/>
    <dgm:cxn modelId="{7A61D64D-624C-4780-ABBF-0F7B597D5E20}" type="presParOf" srcId="{5696B72B-579B-40A8-A70A-3C75162ACEFB}" destId="{6F2EE527-FAE9-492E-839B-0731B99EEA7E}" srcOrd="1" destOrd="0" presId="urn:microsoft.com/office/officeart/2005/8/layout/hierarchy1"/>
    <dgm:cxn modelId="{5A318C9F-A121-4814-B0DA-451B0DF9EFE3}" type="presParOf" srcId="{B9B624D8-1F3C-4053-AB7D-B2F6E55661B9}" destId="{E28A3194-68E4-4B7D-AF59-01761ABAA0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ADE778-C07E-4B1F-9FDC-19BF088A175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EBEB55E-78F9-41E1-9C76-79D3D1771326}">
      <dgm:prSet/>
      <dgm:spPr/>
      <dgm:t>
        <a:bodyPr/>
        <a:lstStyle/>
        <a:p>
          <a:r>
            <a:rPr lang="nl-NL"/>
            <a:t>Zelfbewustzijn</a:t>
          </a:r>
          <a:endParaRPr lang="en-US"/>
        </a:p>
      </dgm:t>
    </dgm:pt>
    <dgm:pt modelId="{C5E506F2-DD9A-4B68-B376-F713C6304ACD}" type="parTrans" cxnId="{F9B1877A-90F2-44DB-B52B-F95923A3BBF6}">
      <dgm:prSet/>
      <dgm:spPr/>
      <dgm:t>
        <a:bodyPr/>
        <a:lstStyle/>
        <a:p>
          <a:endParaRPr lang="en-US"/>
        </a:p>
      </dgm:t>
    </dgm:pt>
    <dgm:pt modelId="{A7CA60B3-3414-4248-9684-B93B4461595B}" type="sibTrans" cxnId="{F9B1877A-90F2-44DB-B52B-F95923A3BBF6}">
      <dgm:prSet/>
      <dgm:spPr/>
      <dgm:t>
        <a:bodyPr/>
        <a:lstStyle/>
        <a:p>
          <a:endParaRPr lang="en-US"/>
        </a:p>
      </dgm:t>
    </dgm:pt>
    <dgm:pt modelId="{B5471B64-E7A9-464E-9619-23EBEBC198EE}">
      <dgm:prSet/>
      <dgm:spPr/>
      <dgm:t>
        <a:bodyPr/>
        <a:lstStyle/>
        <a:p>
          <a:r>
            <a:rPr lang="nl-NL"/>
            <a:t>Zelfconcept</a:t>
          </a:r>
          <a:endParaRPr lang="en-US"/>
        </a:p>
      </dgm:t>
    </dgm:pt>
    <dgm:pt modelId="{C20F2E7E-9C2F-47E7-8634-2550C7759F5A}" type="parTrans" cxnId="{AC67F031-B68B-4FDD-8DEA-FEC307B25B31}">
      <dgm:prSet/>
      <dgm:spPr/>
      <dgm:t>
        <a:bodyPr/>
        <a:lstStyle/>
        <a:p>
          <a:endParaRPr lang="en-US"/>
        </a:p>
      </dgm:t>
    </dgm:pt>
    <dgm:pt modelId="{199F03EB-D3BE-45BE-B537-4A6A87C1F95F}" type="sibTrans" cxnId="{AC67F031-B68B-4FDD-8DEA-FEC307B25B31}">
      <dgm:prSet/>
      <dgm:spPr/>
      <dgm:t>
        <a:bodyPr/>
        <a:lstStyle/>
        <a:p>
          <a:endParaRPr lang="en-US"/>
        </a:p>
      </dgm:t>
    </dgm:pt>
    <dgm:pt modelId="{CCF458F0-734B-4853-8265-2882E86FB919}">
      <dgm:prSet/>
      <dgm:spPr/>
      <dgm:t>
        <a:bodyPr/>
        <a:lstStyle/>
        <a:p>
          <a:r>
            <a:rPr lang="nl-NL"/>
            <a:t>Eigenwaarde</a:t>
          </a:r>
          <a:endParaRPr lang="en-US"/>
        </a:p>
      </dgm:t>
    </dgm:pt>
    <dgm:pt modelId="{5513FC6E-2B0A-4A79-9743-1EBA00C3B8F6}" type="parTrans" cxnId="{0602E868-81CD-4A5E-A116-4B6C926E74DA}">
      <dgm:prSet/>
      <dgm:spPr/>
      <dgm:t>
        <a:bodyPr/>
        <a:lstStyle/>
        <a:p>
          <a:endParaRPr lang="en-US"/>
        </a:p>
      </dgm:t>
    </dgm:pt>
    <dgm:pt modelId="{F74378DD-AE7F-4341-851E-E406BDD8FD17}" type="sibTrans" cxnId="{0602E868-81CD-4A5E-A116-4B6C926E74DA}">
      <dgm:prSet/>
      <dgm:spPr/>
      <dgm:t>
        <a:bodyPr/>
        <a:lstStyle/>
        <a:p>
          <a:endParaRPr lang="en-US"/>
        </a:p>
      </dgm:t>
    </dgm:pt>
    <dgm:pt modelId="{0F46581D-0C2E-41E7-869C-89AF7477EC7A}">
      <dgm:prSet/>
      <dgm:spPr/>
      <dgm:t>
        <a:bodyPr/>
        <a:lstStyle/>
        <a:p>
          <a:r>
            <a:rPr lang="nl-NL"/>
            <a:t>Geslachtsrol/geslachtsidentiteit</a:t>
          </a:r>
          <a:endParaRPr lang="en-US"/>
        </a:p>
      </dgm:t>
    </dgm:pt>
    <dgm:pt modelId="{AC6349B9-D4CB-4C35-8DE2-E99071CE240A}" type="parTrans" cxnId="{995FAFD0-E9C0-4960-96BA-1D4C9F81A002}">
      <dgm:prSet/>
      <dgm:spPr/>
      <dgm:t>
        <a:bodyPr/>
        <a:lstStyle/>
        <a:p>
          <a:endParaRPr lang="en-US"/>
        </a:p>
      </dgm:t>
    </dgm:pt>
    <dgm:pt modelId="{51184431-CC40-48BF-AEEE-315F89D4DF22}" type="sibTrans" cxnId="{995FAFD0-E9C0-4960-96BA-1D4C9F81A002}">
      <dgm:prSet/>
      <dgm:spPr/>
      <dgm:t>
        <a:bodyPr/>
        <a:lstStyle/>
        <a:p>
          <a:endParaRPr lang="en-US"/>
        </a:p>
      </dgm:t>
    </dgm:pt>
    <dgm:pt modelId="{9DF2C8FB-A40B-457D-B4B5-51661F6914AF}" type="pres">
      <dgm:prSet presAssocID="{F6ADE778-C07E-4B1F-9FDC-19BF088A175F}" presName="diagram" presStyleCnt="0">
        <dgm:presLayoutVars>
          <dgm:dir/>
          <dgm:resizeHandles val="exact"/>
        </dgm:presLayoutVars>
      </dgm:prSet>
      <dgm:spPr/>
    </dgm:pt>
    <dgm:pt modelId="{AD4AAE71-DB2C-4AFE-A866-65002D738BBB}" type="pres">
      <dgm:prSet presAssocID="{4EBEB55E-78F9-41E1-9C76-79D3D1771326}" presName="node" presStyleLbl="node1" presStyleIdx="0" presStyleCnt="4">
        <dgm:presLayoutVars>
          <dgm:bulletEnabled val="1"/>
        </dgm:presLayoutVars>
      </dgm:prSet>
      <dgm:spPr/>
    </dgm:pt>
    <dgm:pt modelId="{AA4FE088-11D3-4C6E-AF22-9D2E507D70F9}" type="pres">
      <dgm:prSet presAssocID="{A7CA60B3-3414-4248-9684-B93B4461595B}" presName="sibTrans" presStyleCnt="0"/>
      <dgm:spPr/>
    </dgm:pt>
    <dgm:pt modelId="{EF0F0F8D-CD2B-436F-BCFA-E2B04A2966CD}" type="pres">
      <dgm:prSet presAssocID="{B5471B64-E7A9-464E-9619-23EBEBC198EE}" presName="node" presStyleLbl="node1" presStyleIdx="1" presStyleCnt="4">
        <dgm:presLayoutVars>
          <dgm:bulletEnabled val="1"/>
        </dgm:presLayoutVars>
      </dgm:prSet>
      <dgm:spPr/>
    </dgm:pt>
    <dgm:pt modelId="{EFB8A299-0D08-4D93-AD7E-6EC11F2A080F}" type="pres">
      <dgm:prSet presAssocID="{199F03EB-D3BE-45BE-B537-4A6A87C1F95F}" presName="sibTrans" presStyleCnt="0"/>
      <dgm:spPr/>
    </dgm:pt>
    <dgm:pt modelId="{666A6542-7437-4B0C-AE53-6B3B9FE64528}" type="pres">
      <dgm:prSet presAssocID="{CCF458F0-734B-4853-8265-2882E86FB919}" presName="node" presStyleLbl="node1" presStyleIdx="2" presStyleCnt="4">
        <dgm:presLayoutVars>
          <dgm:bulletEnabled val="1"/>
        </dgm:presLayoutVars>
      </dgm:prSet>
      <dgm:spPr/>
    </dgm:pt>
    <dgm:pt modelId="{8020DF04-E53B-4D03-A568-B4EA39BC8C8E}" type="pres">
      <dgm:prSet presAssocID="{F74378DD-AE7F-4341-851E-E406BDD8FD17}" presName="sibTrans" presStyleCnt="0"/>
      <dgm:spPr/>
    </dgm:pt>
    <dgm:pt modelId="{D43E4CBA-9266-493B-A85D-C6B423F08824}" type="pres">
      <dgm:prSet presAssocID="{0F46581D-0C2E-41E7-869C-89AF7477EC7A}" presName="node" presStyleLbl="node1" presStyleIdx="3" presStyleCnt="4">
        <dgm:presLayoutVars>
          <dgm:bulletEnabled val="1"/>
        </dgm:presLayoutVars>
      </dgm:prSet>
      <dgm:spPr/>
    </dgm:pt>
  </dgm:ptLst>
  <dgm:cxnLst>
    <dgm:cxn modelId="{AC67F031-B68B-4FDD-8DEA-FEC307B25B31}" srcId="{F6ADE778-C07E-4B1F-9FDC-19BF088A175F}" destId="{B5471B64-E7A9-464E-9619-23EBEBC198EE}" srcOrd="1" destOrd="0" parTransId="{C20F2E7E-9C2F-47E7-8634-2550C7759F5A}" sibTransId="{199F03EB-D3BE-45BE-B537-4A6A87C1F95F}"/>
    <dgm:cxn modelId="{0602E868-81CD-4A5E-A116-4B6C926E74DA}" srcId="{F6ADE778-C07E-4B1F-9FDC-19BF088A175F}" destId="{CCF458F0-734B-4853-8265-2882E86FB919}" srcOrd="2" destOrd="0" parTransId="{5513FC6E-2B0A-4A79-9743-1EBA00C3B8F6}" sibTransId="{F74378DD-AE7F-4341-851E-E406BDD8FD17}"/>
    <dgm:cxn modelId="{E69FE869-C9E0-4CCB-A0D6-EC281ACCAA3A}" type="presOf" srcId="{0F46581D-0C2E-41E7-869C-89AF7477EC7A}" destId="{D43E4CBA-9266-493B-A85D-C6B423F08824}" srcOrd="0" destOrd="0" presId="urn:microsoft.com/office/officeart/2005/8/layout/default"/>
    <dgm:cxn modelId="{F9B1877A-90F2-44DB-B52B-F95923A3BBF6}" srcId="{F6ADE778-C07E-4B1F-9FDC-19BF088A175F}" destId="{4EBEB55E-78F9-41E1-9C76-79D3D1771326}" srcOrd="0" destOrd="0" parTransId="{C5E506F2-DD9A-4B68-B376-F713C6304ACD}" sibTransId="{A7CA60B3-3414-4248-9684-B93B4461595B}"/>
    <dgm:cxn modelId="{53B1DD7E-E74A-4B37-90B3-7364AF58AEB4}" type="presOf" srcId="{F6ADE778-C07E-4B1F-9FDC-19BF088A175F}" destId="{9DF2C8FB-A40B-457D-B4B5-51661F6914AF}" srcOrd="0" destOrd="0" presId="urn:microsoft.com/office/officeart/2005/8/layout/default"/>
    <dgm:cxn modelId="{259881A3-994F-4DB3-BEC6-16A264E111FB}" type="presOf" srcId="{CCF458F0-734B-4853-8265-2882E86FB919}" destId="{666A6542-7437-4B0C-AE53-6B3B9FE64528}" srcOrd="0" destOrd="0" presId="urn:microsoft.com/office/officeart/2005/8/layout/default"/>
    <dgm:cxn modelId="{F4DC72C3-B8CC-451D-8F93-126D2FBA9D38}" type="presOf" srcId="{B5471B64-E7A9-464E-9619-23EBEBC198EE}" destId="{EF0F0F8D-CD2B-436F-BCFA-E2B04A2966CD}" srcOrd="0" destOrd="0" presId="urn:microsoft.com/office/officeart/2005/8/layout/default"/>
    <dgm:cxn modelId="{995FAFD0-E9C0-4960-96BA-1D4C9F81A002}" srcId="{F6ADE778-C07E-4B1F-9FDC-19BF088A175F}" destId="{0F46581D-0C2E-41E7-869C-89AF7477EC7A}" srcOrd="3" destOrd="0" parTransId="{AC6349B9-D4CB-4C35-8DE2-E99071CE240A}" sibTransId="{51184431-CC40-48BF-AEEE-315F89D4DF22}"/>
    <dgm:cxn modelId="{336C25D4-AF6C-4A8F-B115-19DC4658752F}" type="presOf" srcId="{4EBEB55E-78F9-41E1-9C76-79D3D1771326}" destId="{AD4AAE71-DB2C-4AFE-A866-65002D738BBB}" srcOrd="0" destOrd="0" presId="urn:microsoft.com/office/officeart/2005/8/layout/default"/>
    <dgm:cxn modelId="{C8C37AA2-4903-4CD1-8906-02FF6B0DAAB4}" type="presParOf" srcId="{9DF2C8FB-A40B-457D-B4B5-51661F6914AF}" destId="{AD4AAE71-DB2C-4AFE-A866-65002D738BBB}" srcOrd="0" destOrd="0" presId="urn:microsoft.com/office/officeart/2005/8/layout/default"/>
    <dgm:cxn modelId="{C369C6AC-54ED-49DD-874B-0AB8A958FF34}" type="presParOf" srcId="{9DF2C8FB-A40B-457D-B4B5-51661F6914AF}" destId="{AA4FE088-11D3-4C6E-AF22-9D2E507D70F9}" srcOrd="1" destOrd="0" presId="urn:microsoft.com/office/officeart/2005/8/layout/default"/>
    <dgm:cxn modelId="{060D0AD3-72D6-47E8-ABA5-8B7656AC03F3}" type="presParOf" srcId="{9DF2C8FB-A40B-457D-B4B5-51661F6914AF}" destId="{EF0F0F8D-CD2B-436F-BCFA-E2B04A2966CD}" srcOrd="2" destOrd="0" presId="urn:microsoft.com/office/officeart/2005/8/layout/default"/>
    <dgm:cxn modelId="{A454C533-FD9E-4BB4-B43D-693502B71300}" type="presParOf" srcId="{9DF2C8FB-A40B-457D-B4B5-51661F6914AF}" destId="{EFB8A299-0D08-4D93-AD7E-6EC11F2A080F}" srcOrd="3" destOrd="0" presId="urn:microsoft.com/office/officeart/2005/8/layout/default"/>
    <dgm:cxn modelId="{CEDF91C1-538E-4B9C-BFA5-57D23B7E281A}" type="presParOf" srcId="{9DF2C8FB-A40B-457D-B4B5-51661F6914AF}" destId="{666A6542-7437-4B0C-AE53-6B3B9FE64528}" srcOrd="4" destOrd="0" presId="urn:microsoft.com/office/officeart/2005/8/layout/default"/>
    <dgm:cxn modelId="{E274511A-AFF8-4C3F-9F11-F1EF20357A68}" type="presParOf" srcId="{9DF2C8FB-A40B-457D-B4B5-51661F6914AF}" destId="{8020DF04-E53B-4D03-A568-B4EA39BC8C8E}" srcOrd="5" destOrd="0" presId="urn:microsoft.com/office/officeart/2005/8/layout/default"/>
    <dgm:cxn modelId="{200B9DA5-203D-462A-A624-FD792D0941E6}" type="presParOf" srcId="{9DF2C8FB-A40B-457D-B4B5-51661F6914AF}" destId="{D43E4CBA-9266-493B-A85D-C6B423F0882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BA213-0AA4-47FB-A23E-22429938EB27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4EBC6-C046-45D2-8D26-40B0681C6FF0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b="1" kern="1200" dirty="0"/>
            <a:t>Sociaal emotioneel</a:t>
          </a:r>
          <a:r>
            <a:rPr lang="nl-NL" sz="4800" kern="1200" dirty="0"/>
            <a:t>: imitatie</a:t>
          </a:r>
          <a:endParaRPr lang="en-US" sz="4800" kern="1200" dirty="0"/>
        </a:p>
      </dsp:txBody>
      <dsp:txXfrm>
        <a:off x="566955" y="723609"/>
        <a:ext cx="4199154" cy="2607249"/>
      </dsp:txXfrm>
    </dsp:sp>
    <dsp:sp modelId="{5D0ED7CD-1A9F-4B04-972C-D3D8FD7FA4A6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E176C-DC37-4717-AE19-8B82C796DE28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 dirty="0"/>
            <a:t>Bewust van verschil tussen ‘ik en de ander’</a:t>
          </a:r>
          <a:endParaRPr lang="en-US" sz="4800" kern="1200" dirty="0"/>
        </a:p>
      </dsp:txBody>
      <dsp:txXfrm>
        <a:off x="5897537" y="723609"/>
        <a:ext cx="4199154" cy="2607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66752-CCDC-4605-AA8A-DE27EF218EEE}">
      <dsp:nvSpPr>
        <dsp:cNvPr id="0" name=""/>
        <dsp:cNvSpPr/>
      </dsp:nvSpPr>
      <dsp:spPr>
        <a:xfrm>
          <a:off x="0" y="0"/>
          <a:ext cx="8652192" cy="10782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Lichamelijk</a:t>
          </a:r>
          <a:r>
            <a:rPr lang="nl-NL" sz="2000" kern="1200" dirty="0"/>
            <a:t>: Puppyvet. Fase waarin peuter voorkeur voor voedsel ontwikkelt. Melkgebit is volledig ontwikkeld</a:t>
          </a:r>
          <a:endParaRPr lang="en-US" sz="2000" kern="1200" dirty="0"/>
        </a:p>
      </dsp:txBody>
      <dsp:txXfrm>
        <a:off x="31580" y="31580"/>
        <a:ext cx="7488698" cy="1015070"/>
      </dsp:txXfrm>
    </dsp:sp>
    <dsp:sp modelId="{7E5628C0-0BC5-4687-AAD7-20DCE81BFCEE}">
      <dsp:nvSpPr>
        <dsp:cNvPr id="0" name=""/>
        <dsp:cNvSpPr/>
      </dsp:nvSpPr>
      <dsp:spPr>
        <a:xfrm>
          <a:off x="763428" y="1257935"/>
          <a:ext cx="8652192" cy="10782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Motorisch</a:t>
          </a:r>
          <a:r>
            <a:rPr lang="nl-NL" sz="2000" kern="1200" dirty="0"/>
            <a:t>: Vooral grove motoriek. </a:t>
          </a:r>
          <a:endParaRPr lang="en-US" sz="2000" kern="1200" dirty="0"/>
        </a:p>
      </dsp:txBody>
      <dsp:txXfrm>
        <a:off x="795008" y="1289515"/>
        <a:ext cx="7124754" cy="1015069"/>
      </dsp:txXfrm>
    </dsp:sp>
    <dsp:sp modelId="{8E00710A-CB11-4A7A-B862-B6C621F15890}">
      <dsp:nvSpPr>
        <dsp:cNvPr id="0" name=""/>
        <dsp:cNvSpPr/>
      </dsp:nvSpPr>
      <dsp:spPr>
        <a:xfrm>
          <a:off x="1526857" y="2515870"/>
          <a:ext cx="8652192" cy="10782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Cognitief</a:t>
          </a:r>
          <a:r>
            <a:rPr lang="nl-NL" sz="2000" kern="1200" dirty="0"/>
            <a:t>: Taalontwikkeling gaat razendsnel. Woordenschat van 250 naar 1500 woorden. Peuter leert met taal gevoelens duidelijk te maken. Magisch denken.</a:t>
          </a:r>
          <a:endParaRPr lang="en-US" sz="2000" kern="1200" dirty="0"/>
        </a:p>
      </dsp:txBody>
      <dsp:txXfrm>
        <a:off x="1558437" y="2547450"/>
        <a:ext cx="7124754" cy="1015070"/>
      </dsp:txXfrm>
    </dsp:sp>
    <dsp:sp modelId="{6BBD6A6C-1204-440C-A8A6-FED47191FE20}">
      <dsp:nvSpPr>
        <dsp:cNvPr id="0" name=""/>
        <dsp:cNvSpPr/>
      </dsp:nvSpPr>
      <dsp:spPr>
        <a:xfrm>
          <a:off x="7951343" y="817657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109034" y="817657"/>
        <a:ext cx="385467" cy="527389"/>
      </dsp:txXfrm>
    </dsp:sp>
    <dsp:sp modelId="{2B2AF129-32FC-4AF0-921B-86F0A57F86E5}">
      <dsp:nvSpPr>
        <dsp:cNvPr id="0" name=""/>
        <dsp:cNvSpPr/>
      </dsp:nvSpPr>
      <dsp:spPr>
        <a:xfrm>
          <a:off x="8714771" y="2068404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872462" y="2068404"/>
        <a:ext cx="385467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9C998-F0A6-4836-B893-C1A683F1CD99}">
      <dsp:nvSpPr>
        <dsp:cNvPr id="0" name=""/>
        <dsp:cNvSpPr/>
      </dsp:nvSpPr>
      <dsp:spPr>
        <a:xfrm>
          <a:off x="0" y="-161334"/>
          <a:ext cx="8652192" cy="16173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b="1" kern="1200" dirty="0"/>
            <a:t>Differentiatiefase </a:t>
          </a:r>
          <a:r>
            <a:rPr lang="nl-NL" sz="4400" b="0" kern="1200" dirty="0"/>
            <a:t>naam</a:t>
          </a:r>
          <a:r>
            <a:rPr lang="nl-NL" sz="4400" kern="1200" dirty="0"/>
            <a:t> voor het gehele proces</a:t>
          </a:r>
          <a:endParaRPr lang="en-US" sz="4400" kern="1200" dirty="0"/>
        </a:p>
      </dsp:txBody>
      <dsp:txXfrm>
        <a:off x="47370" y="-113964"/>
        <a:ext cx="6980541" cy="1522605"/>
      </dsp:txXfrm>
    </dsp:sp>
    <dsp:sp modelId="{48E21C08-980F-429E-8A64-C7332B5D7B2A}">
      <dsp:nvSpPr>
        <dsp:cNvPr id="0" name=""/>
        <dsp:cNvSpPr/>
      </dsp:nvSpPr>
      <dsp:spPr>
        <a:xfrm>
          <a:off x="820146" y="1492752"/>
          <a:ext cx="8652192" cy="2262681"/>
        </a:xfrm>
        <a:prstGeom prst="roundRect">
          <a:avLst>
            <a:gd name="adj" fmla="val 10000"/>
          </a:avLst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Ik ben juf op een peuterspeelzaal en ben de kinderen aan het vertellen, dat we pietengym gaan doen. Ter voorbereiding op deze gymoefeningen moeten we natuurlijk een warming-up doen. Als ik vervolgens begin te dansen in het lokaal, schreeuwt één van de peuters uit: ‘Juf, je moet er wel om denken hoor, je kont wiebelt helemaal!’</a:t>
          </a:r>
          <a:br>
            <a:rPr lang="nl-NL" sz="1800" kern="1200" dirty="0"/>
          </a:br>
          <a:r>
            <a:rPr lang="nl-NL" sz="1800" i="1" kern="1200" dirty="0"/>
            <a:t>*,3,5 jaar</a:t>
          </a:r>
          <a:endParaRPr lang="nl-NL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/>
        </a:p>
      </dsp:txBody>
      <dsp:txXfrm>
        <a:off x="886418" y="1559024"/>
        <a:ext cx="5941516" cy="2130137"/>
      </dsp:txXfrm>
    </dsp:sp>
    <dsp:sp modelId="{94341437-05A5-41E0-A787-B9E2959F004E}">
      <dsp:nvSpPr>
        <dsp:cNvPr id="0" name=""/>
        <dsp:cNvSpPr/>
      </dsp:nvSpPr>
      <dsp:spPr>
        <a:xfrm>
          <a:off x="7600918" y="1110078"/>
          <a:ext cx="1051274" cy="10512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837455" y="1110078"/>
        <a:ext cx="578200" cy="7910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3F5FD-AE65-4227-A347-93015E5CAD2F}">
      <dsp:nvSpPr>
        <dsp:cNvPr id="0" name=""/>
        <dsp:cNvSpPr/>
      </dsp:nvSpPr>
      <dsp:spPr>
        <a:xfrm>
          <a:off x="0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216E7-6EA8-41C9-A91F-58A6CCF868C6}">
      <dsp:nvSpPr>
        <dsp:cNvPr id="0" name=""/>
        <dsp:cNvSpPr/>
      </dsp:nvSpPr>
      <dsp:spPr>
        <a:xfrm>
          <a:off x="318095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Onderscheid tussen zichzelf en anderen</a:t>
          </a:r>
          <a:endParaRPr lang="en-US" sz="3300" kern="1200"/>
        </a:p>
      </dsp:txBody>
      <dsp:txXfrm>
        <a:off x="371340" y="1092432"/>
        <a:ext cx="2756367" cy="1711424"/>
      </dsp:txXfrm>
    </dsp:sp>
    <dsp:sp modelId="{523F4C3F-4F18-4147-84C1-40A8B73E4983}">
      <dsp:nvSpPr>
        <dsp:cNvPr id="0" name=""/>
        <dsp:cNvSpPr/>
      </dsp:nvSpPr>
      <dsp:spPr>
        <a:xfrm>
          <a:off x="3499048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1332D-D37A-4380-9546-DA7C05E1C97E}">
      <dsp:nvSpPr>
        <dsp:cNvPr id="0" name=""/>
        <dsp:cNvSpPr/>
      </dsp:nvSpPr>
      <dsp:spPr>
        <a:xfrm>
          <a:off x="3817143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Ontwikkelen van autonomie</a:t>
          </a:r>
          <a:endParaRPr lang="en-US" sz="3300" kern="1200"/>
        </a:p>
      </dsp:txBody>
      <dsp:txXfrm>
        <a:off x="3870388" y="1092432"/>
        <a:ext cx="2756367" cy="1711424"/>
      </dsp:txXfrm>
    </dsp:sp>
    <dsp:sp modelId="{2FF175E0-CF5F-4508-AABF-B7E33220AF91}">
      <dsp:nvSpPr>
        <dsp:cNvPr id="0" name=""/>
        <dsp:cNvSpPr/>
      </dsp:nvSpPr>
      <dsp:spPr>
        <a:xfrm>
          <a:off x="6998096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EE527-FAE9-492E-839B-0731B99EEA7E}">
      <dsp:nvSpPr>
        <dsp:cNvPr id="0" name=""/>
        <dsp:cNvSpPr/>
      </dsp:nvSpPr>
      <dsp:spPr>
        <a:xfrm>
          <a:off x="7316192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Ontwikkelen ‘eigen wil</a:t>
          </a:r>
          <a:endParaRPr lang="en-US" sz="3300" kern="1200"/>
        </a:p>
      </dsp:txBody>
      <dsp:txXfrm>
        <a:off x="7369437" y="1092432"/>
        <a:ext cx="2756367" cy="1711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AAE71-DB2C-4AFE-A866-65002D738BBB}">
      <dsp:nvSpPr>
        <dsp:cNvPr id="0" name=""/>
        <dsp:cNvSpPr/>
      </dsp:nvSpPr>
      <dsp:spPr>
        <a:xfrm>
          <a:off x="668000" y="805"/>
          <a:ext cx="2763453" cy="16580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Zelfbewustzijn</a:t>
          </a:r>
          <a:endParaRPr lang="en-US" sz="1600" kern="1200"/>
        </a:p>
      </dsp:txBody>
      <dsp:txXfrm>
        <a:off x="668000" y="805"/>
        <a:ext cx="2763453" cy="1658071"/>
      </dsp:txXfrm>
    </dsp:sp>
    <dsp:sp modelId="{EF0F0F8D-CD2B-436F-BCFA-E2B04A2966CD}">
      <dsp:nvSpPr>
        <dsp:cNvPr id="0" name=""/>
        <dsp:cNvSpPr/>
      </dsp:nvSpPr>
      <dsp:spPr>
        <a:xfrm>
          <a:off x="3707798" y="805"/>
          <a:ext cx="2763453" cy="1658071"/>
        </a:xfrm>
        <a:prstGeom prst="rect">
          <a:avLst/>
        </a:prstGeom>
        <a:solidFill>
          <a:schemeClr val="accent5">
            <a:hueOff val="6371560"/>
            <a:satOff val="-13612"/>
            <a:lumOff val="-568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Zelfconcept</a:t>
          </a:r>
          <a:endParaRPr lang="en-US" sz="1600" kern="1200"/>
        </a:p>
      </dsp:txBody>
      <dsp:txXfrm>
        <a:off x="3707798" y="805"/>
        <a:ext cx="2763453" cy="1658071"/>
      </dsp:txXfrm>
    </dsp:sp>
    <dsp:sp modelId="{666A6542-7437-4B0C-AE53-6B3B9FE64528}">
      <dsp:nvSpPr>
        <dsp:cNvPr id="0" name=""/>
        <dsp:cNvSpPr/>
      </dsp:nvSpPr>
      <dsp:spPr>
        <a:xfrm>
          <a:off x="6747596" y="805"/>
          <a:ext cx="2763453" cy="1658071"/>
        </a:xfrm>
        <a:prstGeom prst="rect">
          <a:avLst/>
        </a:prstGeom>
        <a:solidFill>
          <a:schemeClr val="accent5">
            <a:hueOff val="12743121"/>
            <a:satOff val="-27225"/>
            <a:lumOff val="-1137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Eigenwaarde</a:t>
          </a:r>
          <a:endParaRPr lang="en-US" sz="1600" kern="1200"/>
        </a:p>
      </dsp:txBody>
      <dsp:txXfrm>
        <a:off x="6747596" y="805"/>
        <a:ext cx="2763453" cy="1658071"/>
      </dsp:txXfrm>
    </dsp:sp>
    <dsp:sp modelId="{D43E4CBA-9266-493B-A85D-C6B423F08824}">
      <dsp:nvSpPr>
        <dsp:cNvPr id="0" name=""/>
        <dsp:cNvSpPr/>
      </dsp:nvSpPr>
      <dsp:spPr>
        <a:xfrm>
          <a:off x="3707798" y="1935222"/>
          <a:ext cx="2763453" cy="1658071"/>
        </a:xfrm>
        <a:prstGeom prst="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Geslachtsrol/geslachtsidentiteit</a:t>
          </a:r>
          <a:endParaRPr lang="en-US" sz="1600" kern="1200"/>
        </a:p>
      </dsp:txBody>
      <dsp:txXfrm>
        <a:off x="3707798" y="1935222"/>
        <a:ext cx="2763453" cy="1658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66729-829D-40B1-B943-7C961C2660D5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DCA2-8A3E-4B8F-8174-74F54798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31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Opdracht bespreken van vorige week is een optie. Indien dit niet is gedaan.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5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Dreumes is van 1 tot 2 jaar</a:t>
            </a:r>
          </a:p>
          <a:p>
            <a:r>
              <a:rPr lang="nl-NL" dirty="0"/>
              <a:t>Peuter is van 2 tot 4 jaar</a:t>
            </a:r>
          </a:p>
          <a:p>
            <a:r>
              <a:rPr lang="nl-NL" dirty="0"/>
              <a:t>Dreumes is exploratiedrang, sensomotorische ontwikkeling</a:t>
            </a:r>
          </a:p>
          <a:p>
            <a:r>
              <a:rPr lang="nl-NL" dirty="0"/>
              <a:t>Peuter is bewegelijkheid, differentiatiefase en magisch denken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21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766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292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314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Zichzelf en anderen: separatie individuatie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890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Zelfbewustzijn: het ontwikkelen van zelfbewuste emoties, meer complex zoals schaamte en trots, jaloezie</a:t>
            </a:r>
          </a:p>
          <a:p>
            <a:r>
              <a:rPr lang="nl-NL" dirty="0"/>
              <a:t>Zelfconcept: alles wat de persoon naar eigen idee kenmerkt</a:t>
            </a:r>
          </a:p>
          <a:p>
            <a:r>
              <a:rPr lang="nl-NL" dirty="0"/>
              <a:t>Eigenwaarde: evaluatie van het zelfconcept, besloten door feedback</a:t>
            </a:r>
          </a:p>
          <a:p>
            <a:r>
              <a:rPr lang="nl-NL" dirty="0"/>
              <a:t>Geslachtsidentiteit: besef tot een bepaald geslacht te horen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423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Magisch denken: het verklaren van onverklaarbare gebeurtenissen.</a:t>
            </a:r>
          </a:p>
          <a:p>
            <a:r>
              <a:rPr lang="nl-NL" dirty="0"/>
              <a:t>Animistisch denken: menselijke eigenschappen toekennen aan levenloze voorwerpen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DCA2-8A3E-4B8F-8174-74F5479826C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16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164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6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63423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61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629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8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8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D525BB-DA17-4BA0-B3C8-3AC3ABC827E6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3617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Xz86WZzkm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0L8oEabxc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W75ZO4p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6AB1A-429F-4D2E-A343-814FAFFD0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Ontwikkelings-psychologie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7A69AE-8138-49D0-ADB0-373040D639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3. thema 4 </a:t>
            </a:r>
            <a:r>
              <a:rPr lang="nl-NL" dirty="0" err="1"/>
              <a:t>profesioneel</a:t>
            </a:r>
            <a:r>
              <a:rPr lang="nl-NL" dirty="0"/>
              <a:t> werken voor de maatschappelijke zorg </a:t>
            </a:r>
          </a:p>
        </p:txBody>
      </p:sp>
    </p:spTree>
    <p:extLst>
      <p:ext uri="{BB962C8B-B14F-4D97-AF65-F5344CB8AC3E}">
        <p14:creationId xmlns:p14="http://schemas.microsoft.com/office/powerpoint/2010/main" val="157485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D6CE9D5-28BB-4329-B5E2-B06131F2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9F7D40-5D59-4F59-A331-D8F7710A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E2B1BC2F-AEBF-4990-A7F9-197AAF28B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nl-NL" sz="1900">
                <a:solidFill>
                  <a:schemeClr val="accent1"/>
                </a:solidFill>
              </a:rPr>
              <a:t>Dreumes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73A4E98-85E1-4724-8E4C-6F60A4EE0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7" y="1278411"/>
            <a:ext cx="5978273" cy="3990497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pPr marL="342900" indent="-342900"/>
            <a:r>
              <a:rPr lang="nl-NL" sz="1600" b="1" dirty="0">
                <a:solidFill>
                  <a:schemeClr val="bg1"/>
                </a:solidFill>
              </a:rPr>
              <a:t>Sensomotorisch</a:t>
            </a:r>
          </a:p>
          <a:p>
            <a:pPr marL="342900" indent="-342900"/>
            <a:r>
              <a:rPr lang="nl-NL" sz="1600" b="1" dirty="0">
                <a:solidFill>
                  <a:schemeClr val="bg1"/>
                </a:solidFill>
              </a:rPr>
              <a:t>Sensueel</a:t>
            </a:r>
            <a:r>
              <a:rPr lang="nl-NL" sz="1600" dirty="0">
                <a:solidFill>
                  <a:schemeClr val="bg1"/>
                </a:solidFill>
              </a:rPr>
              <a:t>: Ontdekt eigen geslacht</a:t>
            </a:r>
          </a:p>
          <a:p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7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Peuter 2 tot 4 jaar 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381292-E417-4B6E-B035-A7A6A10D2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85605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372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345108-7A84-4E0F-91C1-558B444F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Peuter</a:t>
            </a:r>
            <a:endParaRPr lang="nl-NL" dirty="0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F04ED3E-000C-479D-99FB-75DCFB5BB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50451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510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10087" b="-3"/>
          <a:stretch/>
        </p:blipFill>
        <p:spPr>
          <a:xfrm>
            <a:off x="7373816" y="2145636"/>
            <a:ext cx="4261588" cy="3954707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47F8A8B8-9430-4684-AA47-456455FF8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nl-NL" dirty="0"/>
              <a:t>Peuter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r>
              <a:rPr lang="nl-NL" sz="1600" b="1" dirty="0"/>
              <a:t>Sociaal emotioneel</a:t>
            </a:r>
            <a:r>
              <a:rPr lang="nl-NL" sz="1600" dirty="0"/>
              <a:t>: driftbuien, blijven weigeren, zin willen hebben: </a:t>
            </a:r>
            <a:r>
              <a:rPr lang="nl-NL" sz="1600" b="1" dirty="0"/>
              <a:t>koppigheidsfase</a:t>
            </a:r>
          </a:p>
          <a:p>
            <a:pPr marL="342900" indent="-342900">
              <a:lnSpc>
                <a:spcPct val="100000"/>
              </a:lnSpc>
            </a:pPr>
            <a:endParaRPr lang="nl-NL" sz="1600" b="1" u="sng" dirty="0"/>
          </a:p>
          <a:p>
            <a:pPr>
              <a:lnSpc>
                <a:spcPct val="100000"/>
              </a:lnSpc>
            </a:pPr>
            <a:r>
              <a:rPr lang="nl-NL" sz="1600" b="1" u="sng" dirty="0">
                <a:hlinkClick r:id="rId4"/>
              </a:rPr>
              <a:t>https://www.youtube.com/watch?v=4Xz86WZzkmY</a:t>
            </a:r>
            <a:endParaRPr lang="nl-NL" sz="1600" b="1" u="sng" dirty="0"/>
          </a:p>
          <a:p>
            <a:pPr marL="0" indent="0">
              <a:lnSpc>
                <a:spcPct val="100000"/>
              </a:lnSpc>
              <a:buNone/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r>
              <a:rPr lang="nl-NL" sz="1600" b="1" dirty="0"/>
              <a:t>Sensueel</a:t>
            </a:r>
            <a:r>
              <a:rPr lang="nl-NL" sz="1600" dirty="0"/>
              <a:t>: Anale fase (Freud). Zindelijkheidstraining.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dirty="0"/>
              <a:t>Kind leert gevoel van onlust van ophouden van ontlasting en lust van het kunnen laten gaan.</a:t>
            </a:r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>
              <a:lnSpc>
                <a:spcPct val="100000"/>
              </a:lnSpc>
            </a:pPr>
            <a:endParaRPr lang="nl-NL" sz="1600" b="1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 marL="342900" indent="-342900">
              <a:lnSpc>
                <a:spcPct val="100000"/>
              </a:lnSpc>
            </a:pPr>
            <a:endParaRPr lang="nl-NL" sz="1600" dirty="0"/>
          </a:p>
          <a:p>
            <a:pPr>
              <a:lnSpc>
                <a:spcPct val="100000"/>
              </a:lnSpc>
            </a:pPr>
            <a:endParaRPr lang="nl-NL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1542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C61F26-DEEE-49E0-88C8-BBAAAD3F7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 peuter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578337C-7B6D-4919-BF85-FB65BBAAD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6135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554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B5822C-5A53-484D-A18E-127E3529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Ontwikkeling peuter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653E926-4D15-474B-A58B-C1FBA5B76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60923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3579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7DC302-E7E2-4E27-AE88-A52FBE98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nl-NL"/>
              <a:t>Opdrachten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85280255-B540-48A7-871A-C6BC00D0D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nl-NL" sz="1700"/>
          </a:p>
          <a:p>
            <a:pPr marL="0" indent="0">
              <a:lnSpc>
                <a:spcPct val="100000"/>
              </a:lnSpc>
              <a:buNone/>
            </a:pPr>
            <a:r>
              <a:rPr lang="nl-NL" sz="1700"/>
              <a:t>1. Het ‘denken’ staat centraal in de cognitieve ontwikkeling van een peuter. Bespreek met elkaar:</a:t>
            </a:r>
            <a:br>
              <a:rPr lang="nl-NL" sz="1700"/>
            </a:br>
            <a:r>
              <a:rPr lang="nl-NL" sz="1700"/>
              <a:t>Wat is magisch denken? En wat is animistisch denken?</a:t>
            </a:r>
          </a:p>
          <a:p>
            <a:pPr>
              <a:lnSpc>
                <a:spcPct val="100000"/>
              </a:lnSpc>
            </a:pPr>
            <a:r>
              <a:rPr lang="nl-NL" sz="1700">
                <a:hlinkClick r:id="rId3"/>
              </a:rPr>
              <a:t>https://www.youtube.com/watch?v=E0L8oEabxc0</a:t>
            </a:r>
            <a:endParaRPr lang="nl-NL" sz="1700"/>
          </a:p>
          <a:p>
            <a:pPr marL="0" indent="0">
              <a:lnSpc>
                <a:spcPct val="100000"/>
              </a:lnSpc>
              <a:buNone/>
            </a:pPr>
            <a:r>
              <a:rPr lang="nl-NL" sz="1700"/>
              <a:t>2. Ben je het met de volgende stellingen eens of oneens en waarom.</a:t>
            </a:r>
          </a:p>
          <a:p>
            <a:pPr>
              <a:lnSpc>
                <a:spcPct val="100000"/>
              </a:lnSpc>
            </a:pPr>
            <a:r>
              <a:rPr lang="nl-NL" sz="1700"/>
              <a:t>Stelling 1: De motorische ontwikkeling verloopt bij elke dreumes hetzelfde.</a:t>
            </a:r>
          </a:p>
          <a:p>
            <a:pPr>
              <a:lnSpc>
                <a:spcPct val="100000"/>
              </a:lnSpc>
            </a:pPr>
            <a:r>
              <a:rPr lang="nl-NL" sz="1700"/>
              <a:t>Stelling 2: Hoe de ontwikkeling verloopt ligt helemaal aan de opvoeding. </a:t>
            </a:r>
          </a:p>
          <a:p>
            <a:pPr>
              <a:lnSpc>
                <a:spcPct val="100000"/>
              </a:lnSpc>
            </a:pPr>
            <a:r>
              <a:rPr lang="nl-NL" sz="1700"/>
              <a:t>Stelling 3: De driftbuien van een peuter kan je voorkomen. </a:t>
            </a:r>
          </a:p>
          <a:p>
            <a:pPr>
              <a:lnSpc>
                <a:spcPct val="100000"/>
              </a:lnSpc>
            </a:pPr>
            <a:r>
              <a:rPr lang="nl-NL" sz="1700"/>
              <a:t>Stelling 4: Elke peuter komt in een fase van magisch denken.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/>
              <a:t>3. Wanneer begin je met zindelijkheidstraining en hoe pak je dit aan? </a:t>
            </a:r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7ECBF-F0F5-4841-963A-406206A7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behaald?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057D17-D2FB-4DB5-9DA2-1418B2527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Doel:  Je kunt de ontwikkeling van de dreumes en de peuter beschrijven aan de hand van de vijf ontwikkelingsgebieden en je weet het verschil tussen een dreumes en peuter.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109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9800D-F43F-44D4-8C1A-08B11A15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2843EE-8F03-4629-AC20-8BBE9C46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3025"/>
            <a:ext cx="10178322" cy="4536567"/>
          </a:xfrm>
        </p:spPr>
        <p:txBody>
          <a:bodyPr/>
          <a:lstStyle/>
          <a:p>
            <a:r>
              <a:rPr lang="nl-NL" dirty="0"/>
              <a:t>Zelfstudie 4.4 en 4.5 </a:t>
            </a:r>
          </a:p>
          <a:p>
            <a:endParaRPr lang="nl-NL" dirty="0"/>
          </a:p>
          <a:p>
            <a:r>
              <a:rPr lang="nl-NL" dirty="0"/>
              <a:t>Kleuter en jonge schoolkind volgende week </a:t>
            </a:r>
          </a:p>
        </p:txBody>
      </p:sp>
    </p:spTree>
    <p:extLst>
      <p:ext uri="{BB962C8B-B14F-4D97-AF65-F5344CB8AC3E}">
        <p14:creationId xmlns:p14="http://schemas.microsoft.com/office/powerpoint/2010/main" val="256135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BEC0CE-2069-4544-AD3E-13BEB042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Programma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0484E-91E8-41A4-94E2-5A6E643B3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600" dirty="0"/>
              <a:t>Terugblik vorige week</a:t>
            </a:r>
          </a:p>
          <a:p>
            <a:r>
              <a:rPr lang="nl-NL" sz="1600" dirty="0"/>
              <a:t>Ontwikkelingspsychologie van een dreumes, peuter</a:t>
            </a:r>
          </a:p>
          <a:p>
            <a:r>
              <a:rPr lang="nl-NL" sz="1600" dirty="0"/>
              <a:t>Opdrachten</a:t>
            </a:r>
          </a:p>
          <a:p>
            <a:endParaRPr lang="nl-NL" sz="1600" dirty="0"/>
          </a:p>
          <a:p>
            <a:r>
              <a:rPr lang="nl-NL" sz="1600" dirty="0"/>
              <a:t>Boek:  4.4 en 4.5 professioneel werken voor maatschappelijke zorg</a:t>
            </a:r>
          </a:p>
          <a:p>
            <a:endParaRPr lang="nl-NL" sz="1600" dirty="0"/>
          </a:p>
          <a:p>
            <a:r>
              <a:rPr lang="nl-NL" sz="1600" b="1" dirty="0">
                <a:solidFill>
                  <a:schemeClr val="tx1"/>
                </a:solidFill>
              </a:rPr>
              <a:t>Doel:  Je kunt de ontwikkeling van de dreumes en de peuter beschrijven aan de hand van de vijf ontwikkelingsgebieden en je weet het verschil tussen een dreumes en peuter.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763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3" r="20279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0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Vorige week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kstvak 4"/>
          <p:cNvSpPr txBox="1"/>
          <p:nvPr/>
        </p:nvSpPr>
        <p:spPr>
          <a:xfrm>
            <a:off x="765051" y="2286001"/>
            <a:ext cx="6015897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Ontwikkeling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van de baby, hoe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verloopt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Hechting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weet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wat het is? 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Opdracht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bespreken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 </a:t>
            </a:r>
          </a:p>
        </p:txBody>
      </p:sp>
    </p:spTree>
    <p:extLst>
      <p:ext uri="{BB962C8B-B14F-4D97-AF65-F5344CB8AC3E}">
        <p14:creationId xmlns:p14="http://schemas.microsoft.com/office/powerpoint/2010/main" val="419621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46211A-105C-4863-9970-A963B0A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rgbClr val="2A1A00"/>
                </a:solidFill>
              </a:rPr>
              <a:t>Opdracht vorige week bespreken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E6C290-0D08-4776-A481-A9D5490B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nl-NL" dirty="0"/>
              <a:t>In tweetallen</a:t>
            </a:r>
            <a:endParaRPr lang="nl-NL"/>
          </a:p>
          <a:p>
            <a:pPr>
              <a:lnSpc>
                <a:spcPct val="100000"/>
              </a:lnSpc>
            </a:pPr>
            <a:r>
              <a:rPr lang="nl-NL" dirty="0"/>
              <a:t>Hechtingstoornissen, zoek op wat dat inhoud.</a:t>
            </a:r>
            <a:endParaRPr lang="nl-NL"/>
          </a:p>
          <a:p>
            <a:pPr>
              <a:lnSpc>
                <a:spcPct val="100000"/>
              </a:lnSpc>
            </a:pPr>
            <a:r>
              <a:rPr lang="nl-NL" dirty="0"/>
              <a:t>Ga op zoek naar signalen in het gedrag van kinderen die kunnen wijzen op hechtingsproblemen of hechtingsstoornissen </a:t>
            </a:r>
            <a:endParaRPr lang="nl-NL"/>
          </a:p>
          <a:p>
            <a:pPr>
              <a:lnSpc>
                <a:spcPct val="100000"/>
              </a:lnSpc>
            </a:pPr>
            <a:r>
              <a:rPr lang="nl-NL" dirty="0"/>
              <a:t>Schrijf de signalen van hechtingsproblemen of hechtingstoornissen op</a:t>
            </a:r>
            <a:endParaRPr lang="nl-NL"/>
          </a:p>
          <a:p>
            <a:pPr>
              <a:lnSpc>
                <a:spcPct val="100000"/>
              </a:lnSpc>
            </a:pPr>
            <a:r>
              <a:rPr lang="nl-NL" dirty="0"/>
              <a:t>Hoe zou je hiermee om kunnen gaan? </a:t>
            </a:r>
            <a:endParaRPr lang="nl-NL"/>
          </a:p>
          <a:p>
            <a:pPr>
              <a:lnSpc>
                <a:spcPct val="100000"/>
              </a:lnSpc>
            </a:pPr>
            <a:r>
              <a:rPr lang="nl-NL" dirty="0"/>
              <a:t>20 minuten + daarna klassikaal bespreken?!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66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 dirty="0"/>
              <a:t>Opdracht</a:t>
            </a:r>
            <a:br>
              <a:rPr lang="nl-NL" sz="3200" dirty="0"/>
            </a:br>
            <a:r>
              <a:rPr lang="nl-NL" sz="3200" dirty="0"/>
              <a:t>oriëntatie dreumes en peuter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600"/>
              <a:t>Beantwoord de volgende vragen:</a:t>
            </a:r>
          </a:p>
          <a:p>
            <a:pPr marL="0" indent="0">
              <a:buNone/>
            </a:pPr>
            <a:endParaRPr lang="nl-NL" sz="1600"/>
          </a:p>
          <a:p>
            <a:r>
              <a:rPr lang="nl-NL" sz="1600"/>
              <a:t>Wanneer is een kindje een dreumes?</a:t>
            </a:r>
          </a:p>
          <a:p>
            <a:r>
              <a:rPr lang="nl-NL" sz="1600"/>
              <a:t>Wanneer is een kindje een peuter?</a:t>
            </a:r>
          </a:p>
          <a:p>
            <a:r>
              <a:rPr lang="nl-NL" sz="1600"/>
              <a:t>Wat is kenmerkend in de ontwikkeling van de Dreumes?</a:t>
            </a:r>
          </a:p>
          <a:p>
            <a:r>
              <a:rPr lang="nl-NL" sz="1600"/>
              <a:t>Wat is kenmerkend in de ontwikkeling van de Peuter?</a:t>
            </a:r>
          </a:p>
          <a:p>
            <a:r>
              <a:rPr lang="nl-NL" sz="1600"/>
              <a:t>Wat zijn de grootste verschillen tussen een dreumes en een peuter? </a:t>
            </a:r>
          </a:p>
          <a:p>
            <a:endParaRPr lang="nl-NL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711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2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0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051" y="382385"/>
            <a:ext cx="6573595" cy="1492132"/>
          </a:xfrm>
        </p:spPr>
        <p:txBody>
          <a:bodyPr>
            <a:normAutofit/>
          </a:bodyPr>
          <a:lstStyle/>
          <a:p>
            <a:r>
              <a:rPr lang="nl-NL" dirty="0"/>
              <a:t>Dreumes 1 tot 2 jaar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b="1" dirty="0"/>
          </a:p>
          <a:p>
            <a:pPr marL="342900" indent="-342900"/>
            <a:endParaRPr lang="nl-NL" dirty="0"/>
          </a:p>
          <a:p>
            <a:pPr marL="342900" indent="-342900"/>
            <a:r>
              <a:rPr lang="nl-NL" b="1" dirty="0"/>
              <a:t>Lichamelijk</a:t>
            </a:r>
            <a:r>
              <a:rPr lang="nl-NL" dirty="0"/>
              <a:t>: groei vooral in de breedte (gewicht neemt toe)</a:t>
            </a:r>
          </a:p>
          <a:p>
            <a:pPr marL="342900" indent="-342900"/>
            <a:r>
              <a:rPr lang="nl-NL" dirty="0"/>
              <a:t>Zonder slaap geen groei</a:t>
            </a:r>
          </a:p>
          <a:p>
            <a:pPr marL="342900" indent="-342900"/>
            <a:r>
              <a:rPr lang="nl-NL" dirty="0"/>
              <a:t>Groei stimuleren door te laten spelen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342900" indent="-342900"/>
            <a:endParaRPr lang="nl-NL" dirty="0"/>
          </a:p>
          <a:p>
            <a:pPr marL="342900" indent="-342900"/>
            <a:endParaRPr lang="nl-NL" dirty="0"/>
          </a:p>
          <a:p>
            <a:pPr marL="342900" indent="-342900"/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342900" indent="-342900"/>
            <a:endParaRPr lang="nl-NL" dirty="0"/>
          </a:p>
          <a:p>
            <a:pPr marL="342900" indent="-342900"/>
            <a:endParaRPr lang="nl-NL" b="1" dirty="0"/>
          </a:p>
          <a:p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pPr marL="342900" indent="-342900"/>
            <a:endParaRPr lang="nl-NL" b="1" dirty="0"/>
          </a:p>
          <a:p>
            <a:endParaRPr lang="nl-NL" b="1" dirty="0"/>
          </a:p>
          <a:p>
            <a:pPr marL="342900" indent="-342900"/>
            <a:endParaRPr lang="nl-NL" b="1" dirty="0"/>
          </a:p>
          <a:p>
            <a:endParaRPr lang="nl-NL" b="1" dirty="0"/>
          </a:p>
          <a:p>
            <a:pPr marL="342900" indent="-342900"/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b="1" dirty="0"/>
          </a:p>
          <a:p>
            <a:endParaRPr lang="nl-NL" b="1" dirty="0"/>
          </a:p>
          <a:p>
            <a:pPr marL="342900" indent="-342900"/>
            <a:endParaRPr lang="nl-NL" dirty="0"/>
          </a:p>
          <a:p>
            <a:pPr marL="342900" indent="-342900"/>
            <a:endParaRPr lang="nl-NL" dirty="0"/>
          </a:p>
          <a:p>
            <a:pPr marL="342900" indent="-342900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556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dreumes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nl-NL" b="1" dirty="0"/>
              <a:t>Motorisch</a:t>
            </a:r>
            <a:r>
              <a:rPr lang="nl-NL" dirty="0"/>
              <a:t>: Exploratiedrang!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>
                <a:hlinkClick r:id="rId2"/>
              </a:rPr>
              <a:t>https://www.youtube.com/watch?v=iPW75ZO4pIA</a:t>
            </a:r>
            <a:endParaRPr lang="nl-NL" dirty="0"/>
          </a:p>
          <a:p>
            <a:pPr marL="342900" indent="-342900"/>
            <a:r>
              <a:rPr lang="nl-NL" dirty="0"/>
              <a:t>Welk kindje is een baby en welk kindje een dreumes?  </a:t>
            </a:r>
          </a:p>
        </p:txBody>
      </p:sp>
    </p:spTree>
    <p:extLst>
      <p:ext uri="{BB962C8B-B14F-4D97-AF65-F5344CB8AC3E}">
        <p14:creationId xmlns:p14="http://schemas.microsoft.com/office/powerpoint/2010/main" val="121482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 dirty="0"/>
              <a:t>dreumes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nl-NL" b="1" dirty="0"/>
              <a:t>Cognitief</a:t>
            </a:r>
            <a:r>
              <a:rPr lang="nl-NL" dirty="0"/>
              <a:t>: veel leren door doen</a:t>
            </a:r>
          </a:p>
          <a:p>
            <a:pPr marL="342900" indent="-342900"/>
            <a:r>
              <a:rPr lang="nl-NL" dirty="0"/>
              <a:t>Leert dagelijks nieuwe woorden</a:t>
            </a:r>
          </a:p>
          <a:p>
            <a:endParaRPr lang="nl-NL" dirty="0"/>
          </a:p>
          <a:p>
            <a:r>
              <a:rPr lang="nl-NL" dirty="0"/>
              <a:t>Voorbeeld:</a:t>
            </a:r>
          </a:p>
          <a:p>
            <a:r>
              <a:rPr lang="nl-NL" dirty="0"/>
              <a:t>Leidster: Wat is dit? (wijst naar het hoofd) </a:t>
            </a:r>
          </a:p>
          <a:p>
            <a:r>
              <a:rPr lang="nl-NL" dirty="0"/>
              <a:t>Kind: </a:t>
            </a:r>
            <a:r>
              <a:rPr lang="nl-NL" dirty="0" err="1"/>
              <a:t>Balf</a:t>
            </a:r>
            <a:r>
              <a:rPr lang="nl-NL" dirty="0"/>
              <a:t>!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6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dreumes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B450A0B-82C4-48BF-8516-12DAA0807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6837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028118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687</Words>
  <Application>Microsoft Office PowerPoint</Application>
  <PresentationFormat>Breedbeeld</PresentationFormat>
  <Paragraphs>195</Paragraphs>
  <Slides>18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Badge</vt:lpstr>
      <vt:lpstr>Ontwikkelings-psychologie</vt:lpstr>
      <vt:lpstr>Programma</vt:lpstr>
      <vt:lpstr>Vorige week</vt:lpstr>
      <vt:lpstr>Opdracht vorige week bespreken</vt:lpstr>
      <vt:lpstr>Opdracht oriëntatie dreumes en peuter</vt:lpstr>
      <vt:lpstr>Dreumes 1 tot 2 jaar</vt:lpstr>
      <vt:lpstr>dreumes</vt:lpstr>
      <vt:lpstr>dreumes</vt:lpstr>
      <vt:lpstr>dreumes</vt:lpstr>
      <vt:lpstr>Dreumes</vt:lpstr>
      <vt:lpstr>Peuter 2 tot 4 jaar </vt:lpstr>
      <vt:lpstr>Peuter</vt:lpstr>
      <vt:lpstr>Peuter</vt:lpstr>
      <vt:lpstr> peuter</vt:lpstr>
      <vt:lpstr>Ontwikkeling peuter</vt:lpstr>
      <vt:lpstr>Opdrachten</vt:lpstr>
      <vt:lpstr>Doel behaald? </vt:lpstr>
      <vt:lpstr>Volgende week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Ontwikkelings-psychologie</dc:title>
  <dc:creator>Tessa Boer</dc:creator>
  <cp:lastModifiedBy>Tessa Heeringa - Boer</cp:lastModifiedBy>
  <cp:revision>1</cp:revision>
  <dcterms:created xsi:type="dcterms:W3CDTF">2019-04-05T09:24:58Z</dcterms:created>
  <dcterms:modified xsi:type="dcterms:W3CDTF">2019-10-21T10:52:55Z</dcterms:modified>
</cp:coreProperties>
</file>